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5209" y="9"/>
            <a:ext cx="1828800" cy="18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5875" y="1828775"/>
            <a:ext cx="1727426" cy="17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19350"/>
            <a:ext cx="1727425" cy="17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708075"/>
            <a:ext cx="1727425" cy="172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" y="3435482"/>
            <a:ext cx="1708025" cy="170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5875" y="3416099"/>
            <a:ext cx="1727425" cy="17274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7634250" y="4096950"/>
            <a:ext cx="1392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accent6"/>
                </a:solidFill>
              </a:rPr>
              <a:t>QUESTKNOP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