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95" r:id="rId4"/>
    <p:sldMasterId id="2147483696" r:id="rId5"/>
    <p:sldMasterId id="2147483697" r:id="rId6"/>
    <p:sldMasterId id="2147483698" r:id="rId7"/>
    <p:sldMasterId id="2147483699" r:id="rId8"/>
  </p:sldMasterIdLst>
  <p:notesMasterIdLst>
    <p:notesMasterId r:id="rId9"/>
  </p:notesMasterIdLst>
  <p:sldIdLst>
    <p:sldId id="256" r:id="rId10"/>
  </p:sldIdLst>
  <p:sldSz cy="6860675" cx="1219675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Jonathan Herrewijnen"/>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10" Type="http://schemas.openxmlformats.org/officeDocument/2006/relationships/slide" Target="slides/slide1.xml"/><Relationship Id="rId9" Type="http://schemas.openxmlformats.org/officeDocument/2006/relationships/notesMaster" Target="notesMasters/notesMaster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16-03-14T08:57:53.657">
    <p:pos x="6209" y="0"/>
    <p:text>Er is denk ik niet genoeg ruimte om een beschrijving van het item te geven. Dit kan dan alleen in het inventory scherm, OF er moet iets van een popup komen, en dat je het item dan moet slepen naar het item slot.</p:text>
  </p:cm>
  <p:cm authorId="0" idx="2" dt="2016-03-14T08:55:59.693">
    <p:pos x="6209" y="100"/>
    <p:text>Als je hier op klikt klapt het venster weer in.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 name="Shape 10"/>
        <p:cNvGrpSpPr/>
        <p:nvPr/>
      </p:nvGrpSpPr>
      <p:grpSpPr>
        <a:xfrm>
          <a:off x="0" y="0"/>
          <a:ext cx="0" cy="0"/>
          <a:chOff x="0" y="0"/>
          <a:chExt cx="0" cy="0"/>
        </a:xfrm>
      </p:grpSpPr>
      <p:sp>
        <p:nvSpPr>
          <p:cNvPr id="11" name="Google Shape;11;p2"/>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 name="Google Shape;12;p2"/>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 name="Shape 14"/>
        <p:cNvGrpSpPr/>
        <p:nvPr/>
      </p:nvGrpSpPr>
      <p:grpSpPr>
        <a:xfrm>
          <a:off x="0" y="0"/>
          <a:ext cx="0" cy="0"/>
          <a:chOff x="0" y="0"/>
          <a:chExt cx="0" cy="0"/>
        </a:xfrm>
      </p:grpSpPr>
      <p:sp>
        <p:nvSpPr>
          <p:cNvPr id="15" name="Google Shape;15;p3"/>
          <p:cNvSpPr txBox="1"/>
          <p:nvPr>
            <p:ph type="ctrTitle"/>
          </p:nvPr>
        </p:nvSpPr>
        <p:spPr>
          <a:xfrm>
            <a:off x="685800" y="2130425"/>
            <a:ext cx="7772400" cy="1470025"/>
          </a:xfrm>
          <a:prstGeom prst="rect">
            <a:avLst/>
          </a:prstGeom>
          <a:noFill/>
          <a:ln>
            <a:noFill/>
          </a:ln>
        </p:spPr>
        <p:txBody>
          <a:bodyPr anchorCtr="1" anchor="b"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6" name="Google Shape;16;p3"/>
          <p:cNvSpPr txBox="1"/>
          <p:nvPr>
            <p:ph idx="1" type="subTitle"/>
          </p:nvPr>
        </p:nvSpPr>
        <p:spPr>
          <a:xfrm>
            <a:off x="1371600" y="3886200"/>
            <a:ext cx="6400800" cy="1752600"/>
          </a:xfrm>
          <a:prstGeom prst="rect">
            <a:avLst/>
          </a:prstGeom>
          <a:noFill/>
          <a:ln>
            <a:noFill/>
          </a:ln>
        </p:spPr>
        <p:txBody>
          <a:bodyPr anchorCtr="1" anchor="t" bIns="91425" lIns="91425" spcFirstLastPara="1" rIns="91425" wrap="square" tIns="91425">
            <a:noAutofit/>
          </a:bodyPr>
          <a:lstStyle>
            <a:lvl1pPr indent="0" lvl="0" mar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7" name="Google Shape;17;p3"/>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 name="Google Shape;18;p3"/>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 name="Google Shape;19;p3"/>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 name="Shape 20"/>
        <p:cNvGrpSpPr/>
        <p:nvPr/>
      </p:nvGrpSpPr>
      <p:grpSpPr>
        <a:xfrm>
          <a:off x="0" y="0"/>
          <a:ext cx="0" cy="0"/>
          <a:chOff x="0" y="0"/>
          <a:chExt cx="0" cy="0"/>
        </a:xfrm>
      </p:grpSpPr>
      <p:sp>
        <p:nvSpPr>
          <p:cNvPr id="21" name="Google Shape;21;p4"/>
          <p:cNvSpPr txBox="1"/>
          <p:nvPr>
            <p:ph type="title"/>
          </p:nvPr>
        </p:nvSpPr>
        <p:spPr>
          <a:xfrm>
            <a:off x="1524598" y="1122800"/>
            <a:ext cx="9147573" cy="2388532"/>
          </a:xfrm>
          <a:prstGeom prst="rect">
            <a:avLst/>
          </a:prstGeom>
          <a:noFill/>
          <a:ln>
            <a:noFill/>
          </a:ln>
        </p:spPr>
        <p:txBody>
          <a:bodyPr anchorCtr="1" anchor="b"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2" name="Google Shape;22;p4"/>
          <p:cNvSpPr txBox="1"/>
          <p:nvPr>
            <p:ph idx="1" type="body"/>
          </p:nvPr>
        </p:nvSpPr>
        <p:spPr>
          <a:xfrm>
            <a:off x="1524598" y="3603448"/>
            <a:ext cx="9147573" cy="1656406"/>
          </a:xfrm>
          <a:prstGeom prst="rect">
            <a:avLst/>
          </a:prstGeom>
          <a:noFill/>
          <a:ln>
            <a:noFill/>
          </a:ln>
        </p:spPr>
        <p:txBody>
          <a:bodyPr anchorCtr="1"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3" name="Google Shape;23;p4"/>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 name="Google Shape;24;p4"/>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 name="Google Shape;25;p4"/>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6" name="Shape 26"/>
        <p:cNvGrpSpPr/>
        <p:nvPr/>
      </p:nvGrpSpPr>
      <p:grpSpPr>
        <a:xfrm>
          <a:off x="0" y="0"/>
          <a:ext cx="0" cy="0"/>
          <a:chOff x="0" y="0"/>
          <a:chExt cx="0" cy="0"/>
        </a:xfrm>
      </p:grpSpPr>
      <p:sp>
        <p:nvSpPr>
          <p:cNvPr id="27" name="Google Shape;27;p5"/>
          <p:cNvSpPr txBox="1"/>
          <p:nvPr>
            <p:ph type="title"/>
          </p:nvPr>
        </p:nvSpPr>
        <p:spPr>
          <a:xfrm>
            <a:off x="722313" y="4406900"/>
            <a:ext cx="7772400" cy="1362075"/>
          </a:xfrm>
          <a:prstGeom prst="rect">
            <a:avLst/>
          </a:prstGeom>
          <a:noFill/>
          <a:ln>
            <a:noFill/>
          </a:ln>
        </p:spPr>
        <p:txBody>
          <a:bodyPr anchorCtr="1" anchor="t" bIns="91425" lIns="91425" spcFirstLastPara="1" rIns="91425" wrap="square" tIns="91425">
            <a:noAutofit/>
          </a:bodyPr>
          <a:lstStyle>
            <a:lvl1pPr indent="0" lvl="0" marL="0" marR="0" rtl="0" algn="l">
              <a:spcBef>
                <a:spcPts val="0"/>
              </a:spcBef>
              <a:spcAft>
                <a:spcPts val="0"/>
              </a:spcAft>
              <a:buClr>
                <a:schemeClr val="dk1"/>
              </a:buClr>
              <a:buSzPts val="1400"/>
              <a:buFont typeface="Calibri"/>
              <a:buNone/>
              <a:defRPr b="1" i="0" sz="4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8" name="Google Shape;28;p5"/>
          <p:cNvSpPr txBox="1"/>
          <p:nvPr>
            <p:ph idx="1" type="body"/>
          </p:nvPr>
        </p:nvSpPr>
        <p:spPr>
          <a:xfrm>
            <a:off x="722313" y="2906713"/>
            <a:ext cx="7772400" cy="1500187"/>
          </a:xfrm>
          <a:prstGeom prst="rect">
            <a:avLst/>
          </a:prstGeom>
          <a:noFill/>
          <a:ln>
            <a:noFill/>
          </a:ln>
        </p:spPr>
        <p:txBody>
          <a:bodyPr anchorCtr="1" anchor="b" bIns="91425" lIns="91425" spcFirstLastPara="1" rIns="91425" wrap="square" tIns="91425">
            <a:noAutofit/>
          </a:bodyPr>
          <a:lstStyle>
            <a:lvl1pPr indent="-228600" lvl="0" marL="457200" marR="0" rtl="0" algn="l">
              <a:spcBef>
                <a:spcPts val="400"/>
              </a:spcBef>
              <a:spcAft>
                <a:spcPts val="0"/>
              </a:spcAft>
              <a:buClr>
                <a:srgbClr val="888888"/>
              </a:buClr>
              <a:buSzPts val="14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14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14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29" name="Google Shape;29;p5"/>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 name="Google Shape;30;p5"/>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 name="Google Shape;31;p5"/>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2" name="Shape 32"/>
        <p:cNvGrpSpPr/>
        <p:nvPr/>
      </p:nvGrpSpPr>
      <p:grpSpPr>
        <a:xfrm>
          <a:off x="0" y="0"/>
          <a:ext cx="0" cy="0"/>
          <a:chOff x="0" y="0"/>
          <a:chExt cx="0" cy="0"/>
        </a:xfrm>
      </p:grpSpPr>
      <p:sp>
        <p:nvSpPr>
          <p:cNvPr id="33" name="Google Shape;33;p6"/>
          <p:cNvSpPr txBox="1"/>
          <p:nvPr>
            <p:ph type="title"/>
          </p:nvPr>
        </p:nvSpPr>
        <p:spPr>
          <a:xfrm>
            <a:off x="1524598" y="1122800"/>
            <a:ext cx="9147573" cy="2388532"/>
          </a:xfrm>
          <a:prstGeom prst="rect">
            <a:avLst/>
          </a:prstGeom>
          <a:noFill/>
          <a:ln>
            <a:noFill/>
          </a:ln>
        </p:spPr>
        <p:txBody>
          <a:bodyPr anchorCtr="1" anchor="b"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4" name="Google Shape;34;p6"/>
          <p:cNvSpPr txBox="1"/>
          <p:nvPr>
            <p:ph idx="1" type="body"/>
          </p:nvPr>
        </p:nvSpPr>
        <p:spPr>
          <a:xfrm>
            <a:off x="457200" y="1600200"/>
            <a:ext cx="4038600" cy="4525963"/>
          </a:xfrm>
          <a:prstGeom prst="rect">
            <a:avLst/>
          </a:prstGeom>
          <a:noFill/>
          <a:ln>
            <a:noFill/>
          </a:ln>
        </p:spPr>
        <p:txBody>
          <a:bodyPr anchorCtr="1"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5" name="Google Shape;35;p6"/>
          <p:cNvSpPr txBox="1"/>
          <p:nvPr>
            <p:ph idx="2" type="body"/>
          </p:nvPr>
        </p:nvSpPr>
        <p:spPr>
          <a:xfrm>
            <a:off x="4648200" y="1600200"/>
            <a:ext cx="4038600" cy="4525963"/>
          </a:xfrm>
          <a:prstGeom prst="rect">
            <a:avLst/>
          </a:prstGeom>
          <a:noFill/>
          <a:ln>
            <a:noFill/>
          </a:ln>
        </p:spPr>
        <p:txBody>
          <a:bodyPr anchorCtr="1"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 name="Google Shape;36;p6"/>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7" name="Google Shape;37;p6"/>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8" name="Google Shape;38;p6"/>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9" name="Shape 39"/>
        <p:cNvGrpSpPr/>
        <p:nvPr/>
      </p:nvGrpSpPr>
      <p:grpSpPr>
        <a:xfrm>
          <a:off x="0" y="0"/>
          <a:ext cx="0" cy="0"/>
          <a:chOff x="0" y="0"/>
          <a:chExt cx="0" cy="0"/>
        </a:xfrm>
      </p:grpSpPr>
      <p:sp>
        <p:nvSpPr>
          <p:cNvPr id="40" name="Google Shape;40;p7"/>
          <p:cNvSpPr txBox="1"/>
          <p:nvPr>
            <p:ph type="title"/>
          </p:nvPr>
        </p:nvSpPr>
        <p:spPr>
          <a:xfrm>
            <a:off x="1524598" y="1122800"/>
            <a:ext cx="9147573" cy="2388532"/>
          </a:xfrm>
          <a:prstGeom prst="rect">
            <a:avLst/>
          </a:prstGeom>
          <a:noFill/>
          <a:ln>
            <a:noFill/>
          </a:ln>
        </p:spPr>
        <p:txBody>
          <a:bodyPr anchorCtr="1" anchor="b"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41" name="Google Shape;41;p7"/>
          <p:cNvSpPr txBox="1"/>
          <p:nvPr>
            <p:ph idx="1" type="body"/>
          </p:nvPr>
        </p:nvSpPr>
        <p:spPr>
          <a:xfrm>
            <a:off x="457200" y="1535113"/>
            <a:ext cx="4040188" cy="639762"/>
          </a:xfrm>
          <a:prstGeom prst="rect">
            <a:avLst/>
          </a:prstGeom>
          <a:noFill/>
          <a:ln>
            <a:noFill/>
          </a:ln>
        </p:spPr>
        <p:txBody>
          <a:bodyPr anchorCtr="1" anchor="b" bIns="91425" lIns="91425" spcFirstLastPara="1" rIns="91425" wrap="square" tIns="91425">
            <a:noAutofit/>
          </a:bodyPr>
          <a:lstStyle>
            <a:lvl1pPr indent="-228600" lvl="0" marL="457200" marR="0" rtl="0" algn="l">
              <a:spcBef>
                <a:spcPts val="480"/>
              </a:spcBef>
              <a:spcAft>
                <a:spcPts val="0"/>
              </a:spcAft>
              <a:buClr>
                <a:schemeClr val="dk1"/>
              </a:buClr>
              <a:buSzPts val="1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1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9pPr>
          </a:lstStyle>
          <a:p/>
        </p:txBody>
      </p:sp>
      <p:sp>
        <p:nvSpPr>
          <p:cNvPr id="42" name="Google Shape;42;p7"/>
          <p:cNvSpPr txBox="1"/>
          <p:nvPr>
            <p:ph idx="2" type="body"/>
          </p:nvPr>
        </p:nvSpPr>
        <p:spPr>
          <a:xfrm>
            <a:off x="457200" y="2174875"/>
            <a:ext cx="4040188" cy="3951288"/>
          </a:xfrm>
          <a:prstGeom prst="rect">
            <a:avLst/>
          </a:prstGeom>
          <a:noFill/>
          <a:ln>
            <a:noFill/>
          </a:ln>
        </p:spPr>
        <p:txBody>
          <a:bodyPr anchorCtr="1"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43" name="Google Shape;43;p7"/>
          <p:cNvSpPr txBox="1"/>
          <p:nvPr>
            <p:ph idx="3" type="body"/>
          </p:nvPr>
        </p:nvSpPr>
        <p:spPr>
          <a:xfrm>
            <a:off x="4645025" y="1535113"/>
            <a:ext cx="4041775" cy="639762"/>
          </a:xfrm>
          <a:prstGeom prst="rect">
            <a:avLst/>
          </a:prstGeom>
          <a:noFill/>
          <a:ln>
            <a:noFill/>
          </a:ln>
        </p:spPr>
        <p:txBody>
          <a:bodyPr anchorCtr="1" anchor="b" bIns="91425" lIns="91425" spcFirstLastPara="1" rIns="91425" wrap="square" tIns="91425">
            <a:noAutofit/>
          </a:bodyPr>
          <a:lstStyle>
            <a:lvl1pPr indent="-228600" lvl="0" marL="457200" marR="0" rtl="0" algn="l">
              <a:spcBef>
                <a:spcPts val="480"/>
              </a:spcBef>
              <a:spcAft>
                <a:spcPts val="0"/>
              </a:spcAft>
              <a:buClr>
                <a:schemeClr val="dk1"/>
              </a:buClr>
              <a:buSzPts val="1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1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9pPr>
          </a:lstStyle>
          <a:p/>
        </p:txBody>
      </p:sp>
      <p:sp>
        <p:nvSpPr>
          <p:cNvPr id="44" name="Google Shape;44;p7"/>
          <p:cNvSpPr txBox="1"/>
          <p:nvPr>
            <p:ph idx="4" type="body"/>
          </p:nvPr>
        </p:nvSpPr>
        <p:spPr>
          <a:xfrm>
            <a:off x="4645025" y="2174875"/>
            <a:ext cx="4041775" cy="3951288"/>
          </a:xfrm>
          <a:prstGeom prst="rect">
            <a:avLst/>
          </a:prstGeom>
          <a:noFill/>
          <a:ln>
            <a:noFill/>
          </a:ln>
        </p:spPr>
        <p:txBody>
          <a:bodyPr anchorCtr="1"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45" name="Google Shape;45;p7"/>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6" name="Google Shape;46;p7"/>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7" name="Google Shape;47;p7"/>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sp>
        <p:nvSpPr>
          <p:cNvPr id="49" name="Google Shape;49;p8"/>
          <p:cNvSpPr txBox="1"/>
          <p:nvPr>
            <p:ph type="title"/>
          </p:nvPr>
        </p:nvSpPr>
        <p:spPr>
          <a:xfrm>
            <a:off x="1524598" y="1122800"/>
            <a:ext cx="9147573" cy="2388532"/>
          </a:xfrm>
          <a:prstGeom prst="rect">
            <a:avLst/>
          </a:prstGeom>
          <a:noFill/>
          <a:ln>
            <a:noFill/>
          </a:ln>
        </p:spPr>
        <p:txBody>
          <a:bodyPr anchorCtr="1" anchor="b"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50" name="Google Shape;50;p8"/>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1" name="Google Shape;51;p8"/>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2" name="Google Shape;52;p8"/>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3" name="Shape 53"/>
        <p:cNvGrpSpPr/>
        <p:nvPr/>
      </p:nvGrpSpPr>
      <p:grpSpPr>
        <a:xfrm>
          <a:off x="0" y="0"/>
          <a:ext cx="0" cy="0"/>
          <a:chOff x="0" y="0"/>
          <a:chExt cx="0" cy="0"/>
        </a:xfrm>
      </p:grpSpPr>
      <p:sp>
        <p:nvSpPr>
          <p:cNvPr id="54" name="Google Shape;54;p9"/>
          <p:cNvSpPr txBox="1"/>
          <p:nvPr>
            <p:ph type="title"/>
          </p:nvPr>
        </p:nvSpPr>
        <p:spPr>
          <a:xfrm>
            <a:off x="457200" y="273050"/>
            <a:ext cx="3008313" cy="1162050"/>
          </a:xfrm>
          <a:prstGeom prst="rect">
            <a:avLst/>
          </a:prstGeom>
          <a:noFill/>
          <a:ln>
            <a:noFill/>
          </a:ln>
        </p:spPr>
        <p:txBody>
          <a:bodyPr anchorCtr="1" anchor="b" bIns="91425" lIns="91425" spcFirstLastPara="1" rIns="91425" wrap="square" tIns="91425">
            <a:noAutofit/>
          </a:bodyPr>
          <a:lstStyle>
            <a:lvl1pPr indent="0" lvl="0" marL="0" marR="0" rtl="0" algn="l">
              <a:spcBef>
                <a:spcPts val="0"/>
              </a:spcBef>
              <a:spcAft>
                <a:spcPts val="0"/>
              </a:spcAft>
              <a:buClr>
                <a:schemeClr val="dk1"/>
              </a:buClr>
              <a:buSzPts val="1400"/>
              <a:buFont typeface="Calibri"/>
              <a:buNone/>
              <a:defRPr b="1" i="0" sz="2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55" name="Google Shape;55;p9"/>
          <p:cNvSpPr txBox="1"/>
          <p:nvPr>
            <p:ph idx="1" type="body"/>
          </p:nvPr>
        </p:nvSpPr>
        <p:spPr>
          <a:xfrm>
            <a:off x="3575050" y="273050"/>
            <a:ext cx="5111750" cy="5853113"/>
          </a:xfrm>
          <a:prstGeom prst="rect">
            <a:avLst/>
          </a:prstGeom>
          <a:noFill/>
          <a:ln>
            <a:noFill/>
          </a:ln>
        </p:spPr>
        <p:txBody>
          <a:bodyPr anchorCtr="1"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6" name="Google Shape;56;p9"/>
          <p:cNvSpPr txBox="1"/>
          <p:nvPr>
            <p:ph idx="2" type="body"/>
          </p:nvPr>
        </p:nvSpPr>
        <p:spPr>
          <a:xfrm>
            <a:off x="457200" y="1435100"/>
            <a:ext cx="3008313" cy="4691063"/>
          </a:xfrm>
          <a:prstGeom prst="rect">
            <a:avLst/>
          </a:prstGeom>
          <a:noFill/>
          <a:ln>
            <a:noFill/>
          </a:ln>
        </p:spPr>
        <p:txBody>
          <a:bodyPr anchorCtr="1" anchor="t" bIns="91425" lIns="91425" spcFirstLastPara="1" rIns="91425" wrap="square" tIns="91425">
            <a:noAutofit/>
          </a:bodyPr>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4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14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14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14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14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14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1400"/>
              <a:buFont typeface="Arial"/>
              <a:buNone/>
              <a:defRPr b="0" i="0" sz="900" u="none" cap="none" strike="noStrike">
                <a:solidFill>
                  <a:schemeClr val="dk1"/>
                </a:solidFill>
                <a:latin typeface="Calibri"/>
                <a:ea typeface="Calibri"/>
                <a:cs typeface="Calibri"/>
                <a:sym typeface="Calibri"/>
              </a:defRPr>
            </a:lvl9pPr>
          </a:lstStyle>
          <a:p/>
        </p:txBody>
      </p:sp>
      <p:sp>
        <p:nvSpPr>
          <p:cNvPr id="57" name="Google Shape;57;p9"/>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8" name="Google Shape;58;p9"/>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 name="Google Shape;59;p9"/>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0" name="Shape 60"/>
        <p:cNvGrpSpPr/>
        <p:nvPr/>
      </p:nvGrpSpPr>
      <p:grpSpPr>
        <a:xfrm>
          <a:off x="0" y="0"/>
          <a:ext cx="0" cy="0"/>
          <a:chOff x="0" y="0"/>
          <a:chExt cx="0" cy="0"/>
        </a:xfrm>
      </p:grpSpPr>
      <p:sp>
        <p:nvSpPr>
          <p:cNvPr id="61" name="Google Shape;61;p10"/>
          <p:cNvSpPr txBox="1"/>
          <p:nvPr>
            <p:ph type="title"/>
          </p:nvPr>
        </p:nvSpPr>
        <p:spPr>
          <a:xfrm>
            <a:off x="1792288" y="4800600"/>
            <a:ext cx="5486400" cy="566738"/>
          </a:xfrm>
          <a:prstGeom prst="rect">
            <a:avLst/>
          </a:prstGeom>
          <a:noFill/>
          <a:ln>
            <a:noFill/>
          </a:ln>
        </p:spPr>
        <p:txBody>
          <a:bodyPr anchorCtr="1" anchor="b" bIns="91425" lIns="91425" spcFirstLastPara="1" rIns="91425" wrap="square" tIns="91425">
            <a:noAutofit/>
          </a:bodyPr>
          <a:lstStyle>
            <a:lvl1pPr indent="0" lvl="0" marL="0" marR="0" rtl="0" algn="l">
              <a:spcBef>
                <a:spcPts val="0"/>
              </a:spcBef>
              <a:spcAft>
                <a:spcPts val="0"/>
              </a:spcAft>
              <a:buClr>
                <a:schemeClr val="dk1"/>
              </a:buClr>
              <a:buSzPts val="1400"/>
              <a:buFont typeface="Calibri"/>
              <a:buNone/>
              <a:defRPr b="1" i="0" sz="2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62" name="Google Shape;62;p10"/>
          <p:cNvSpPr/>
          <p:nvPr>
            <p:ph idx="2" type="pic"/>
          </p:nvPr>
        </p:nvSpPr>
        <p:spPr>
          <a:xfrm>
            <a:off x="1792288" y="612775"/>
            <a:ext cx="5486400" cy="4114800"/>
          </a:xfrm>
          <a:prstGeom prst="rect">
            <a:avLst/>
          </a:prstGeom>
          <a:noFill/>
          <a:ln>
            <a:noFill/>
          </a:ln>
        </p:spPr>
        <p:txBody>
          <a:bodyPr anchorCtr="1" anchor="t" bIns="91425" lIns="91425" spcFirstLastPara="1" rIns="91425" wrap="square" tIns="91425">
            <a:noAutofit/>
          </a:bodyPr>
          <a:lstStyle>
            <a:lvl1pPr indent="0" lvl="0" marL="0" marR="0" rtl="0" algn="l">
              <a:spcBef>
                <a:spcPts val="640"/>
              </a:spcBef>
              <a:spcAft>
                <a:spcPts val="0"/>
              </a:spcAft>
              <a:buClr>
                <a:schemeClr val="dk1"/>
              </a:buClr>
              <a:buSzPts val="1400"/>
              <a:buFont typeface="Arial"/>
              <a:buNone/>
              <a:defRPr b="0" i="0" sz="3200" u="none" cap="none" strike="noStrike">
                <a:solidFill>
                  <a:schemeClr val="dk1"/>
                </a:solidFill>
                <a:latin typeface="Calibri"/>
                <a:ea typeface="Calibri"/>
                <a:cs typeface="Calibri"/>
                <a:sym typeface="Calibri"/>
              </a:defRPr>
            </a:lvl1pPr>
            <a:lvl2pPr indent="0" lvl="1" marL="457200" marR="0" rtl="0" algn="l">
              <a:spcBef>
                <a:spcPts val="560"/>
              </a:spcBef>
              <a:spcAft>
                <a:spcPts val="0"/>
              </a:spcAft>
              <a:buClr>
                <a:schemeClr val="dk1"/>
              </a:buClr>
              <a:buSzPts val="1400"/>
              <a:buFont typeface="Arial"/>
              <a:buNone/>
              <a:defRPr b="0" i="0" sz="2800" u="none" cap="none" strike="noStrike">
                <a:solidFill>
                  <a:schemeClr val="dk1"/>
                </a:solidFill>
                <a:latin typeface="Calibri"/>
                <a:ea typeface="Calibri"/>
                <a:cs typeface="Calibri"/>
                <a:sym typeface="Calibri"/>
              </a:defRPr>
            </a:lvl2pPr>
            <a:lvl3pPr indent="0" lvl="2" marL="914400" marR="0" rtl="0" algn="l">
              <a:spcBef>
                <a:spcPts val="48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3pPr>
            <a:lvl4pPr indent="0" lvl="3" marL="1371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4pPr>
            <a:lvl5pPr indent="0" lvl="4" marL="18288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63" name="Google Shape;63;p10"/>
          <p:cNvSpPr txBox="1"/>
          <p:nvPr>
            <p:ph idx="1" type="body"/>
          </p:nvPr>
        </p:nvSpPr>
        <p:spPr>
          <a:xfrm>
            <a:off x="1792288" y="5367338"/>
            <a:ext cx="5486400" cy="804862"/>
          </a:xfrm>
          <a:prstGeom prst="rect">
            <a:avLst/>
          </a:prstGeom>
          <a:noFill/>
          <a:ln>
            <a:noFill/>
          </a:ln>
        </p:spPr>
        <p:txBody>
          <a:bodyPr anchorCtr="1" anchor="t" bIns="91425" lIns="91425" spcFirstLastPara="1" rIns="91425" wrap="square" tIns="91425">
            <a:noAutofit/>
          </a:bodyPr>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4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14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14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14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14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14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1400"/>
              <a:buFont typeface="Arial"/>
              <a:buNone/>
              <a:defRPr b="0" i="0" sz="900" u="none" cap="none" strike="noStrike">
                <a:solidFill>
                  <a:schemeClr val="dk1"/>
                </a:solidFill>
                <a:latin typeface="Calibri"/>
                <a:ea typeface="Calibri"/>
                <a:cs typeface="Calibri"/>
                <a:sym typeface="Calibri"/>
              </a:defRPr>
            </a:lvl9pPr>
          </a:lstStyle>
          <a:p/>
        </p:txBody>
      </p:sp>
      <p:sp>
        <p:nvSpPr>
          <p:cNvPr id="64" name="Google Shape;64;p10"/>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5" name="Google Shape;65;p10"/>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6" name="Google Shape;66;p10"/>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7" name="Shape 67"/>
        <p:cNvGrpSpPr/>
        <p:nvPr/>
      </p:nvGrpSpPr>
      <p:grpSpPr>
        <a:xfrm>
          <a:off x="0" y="0"/>
          <a:ext cx="0" cy="0"/>
          <a:chOff x="0" y="0"/>
          <a:chExt cx="0" cy="0"/>
        </a:xfrm>
      </p:grpSpPr>
      <p:sp>
        <p:nvSpPr>
          <p:cNvPr id="68" name="Google Shape;68;p11"/>
          <p:cNvSpPr txBox="1"/>
          <p:nvPr>
            <p:ph type="title"/>
          </p:nvPr>
        </p:nvSpPr>
        <p:spPr>
          <a:xfrm>
            <a:off x="1524598" y="1122800"/>
            <a:ext cx="9147573" cy="2388532"/>
          </a:xfrm>
          <a:prstGeom prst="rect">
            <a:avLst/>
          </a:prstGeom>
          <a:noFill/>
          <a:ln>
            <a:noFill/>
          </a:ln>
        </p:spPr>
        <p:txBody>
          <a:bodyPr anchorCtr="1" anchor="b"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69" name="Google Shape;69;p11"/>
          <p:cNvSpPr txBox="1"/>
          <p:nvPr>
            <p:ph idx="1" type="body"/>
          </p:nvPr>
        </p:nvSpPr>
        <p:spPr>
          <a:xfrm rot="5400000">
            <a:off x="5270182" y="-142135"/>
            <a:ext cx="1656406" cy="9147573"/>
          </a:xfrm>
          <a:prstGeom prst="rect">
            <a:avLst/>
          </a:prstGeom>
          <a:noFill/>
          <a:ln>
            <a:noFill/>
          </a:ln>
        </p:spPr>
        <p:txBody>
          <a:bodyPr anchorCtr="1"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0" name="Google Shape;70;p11"/>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1" name="Google Shape;71;p11"/>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2" name="Google Shape;72;p11"/>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3" name="Shape 73"/>
        <p:cNvGrpSpPr/>
        <p:nvPr/>
      </p:nvGrpSpPr>
      <p:grpSpPr>
        <a:xfrm>
          <a:off x="0" y="0"/>
          <a:ext cx="0" cy="0"/>
          <a:chOff x="0" y="0"/>
          <a:chExt cx="0" cy="0"/>
        </a:xfrm>
      </p:grpSpPr>
      <p:sp>
        <p:nvSpPr>
          <p:cNvPr id="74" name="Google Shape;74;p12"/>
          <p:cNvSpPr txBox="1"/>
          <p:nvPr>
            <p:ph type="title"/>
          </p:nvPr>
        </p:nvSpPr>
        <p:spPr>
          <a:xfrm rot="5400000">
            <a:off x="4732337" y="2171700"/>
            <a:ext cx="5851525" cy="2057400"/>
          </a:xfrm>
          <a:prstGeom prst="rect">
            <a:avLst/>
          </a:prstGeom>
          <a:noFill/>
          <a:ln>
            <a:noFill/>
          </a:ln>
        </p:spPr>
        <p:txBody>
          <a:bodyPr anchorCtr="1" anchor="b"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75" name="Google Shape;75;p12"/>
          <p:cNvSpPr txBox="1"/>
          <p:nvPr>
            <p:ph idx="1" type="body"/>
          </p:nvPr>
        </p:nvSpPr>
        <p:spPr>
          <a:xfrm rot="5400000">
            <a:off x="541338" y="190501"/>
            <a:ext cx="5851525" cy="6019800"/>
          </a:xfrm>
          <a:prstGeom prst="rect">
            <a:avLst/>
          </a:prstGeom>
          <a:noFill/>
          <a:ln>
            <a:noFill/>
          </a:ln>
        </p:spPr>
        <p:txBody>
          <a:bodyPr anchorCtr="1"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6" name="Google Shape;76;p12"/>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 name="Google Shape;77;p12"/>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8" name="Google Shape;78;p12"/>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5" name="Shape 85"/>
        <p:cNvGrpSpPr/>
        <p:nvPr/>
      </p:nvGrpSpPr>
      <p:grpSpPr>
        <a:xfrm>
          <a:off x="0" y="0"/>
          <a:ext cx="0" cy="0"/>
          <a:chOff x="0" y="0"/>
          <a:chExt cx="0" cy="0"/>
        </a:xfrm>
      </p:grpSpPr>
      <p:sp>
        <p:nvSpPr>
          <p:cNvPr id="86" name="Google Shape;86;p14"/>
          <p:cNvSpPr txBox="1"/>
          <p:nvPr>
            <p:ph type="ctrTitle"/>
          </p:nvPr>
        </p:nvSpPr>
        <p:spPr>
          <a:xfrm>
            <a:off x="685800" y="2130425"/>
            <a:ext cx="7772400" cy="1470025"/>
          </a:xfrm>
          <a:prstGeom prst="rect">
            <a:avLst/>
          </a:prstGeom>
          <a:noFill/>
          <a:ln>
            <a:noFill/>
          </a:ln>
        </p:spPr>
        <p:txBody>
          <a:bodyPr anchorCtr="1"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87" name="Google Shape;87;p14"/>
          <p:cNvSpPr txBox="1"/>
          <p:nvPr>
            <p:ph idx="1" type="subTitle"/>
          </p:nvPr>
        </p:nvSpPr>
        <p:spPr>
          <a:xfrm>
            <a:off x="1371600" y="3886200"/>
            <a:ext cx="6400800" cy="1752600"/>
          </a:xfrm>
          <a:prstGeom prst="rect">
            <a:avLst/>
          </a:prstGeom>
          <a:noFill/>
          <a:ln>
            <a:noFill/>
          </a:ln>
        </p:spPr>
        <p:txBody>
          <a:bodyPr anchorCtr="1" anchor="t" bIns="91425" lIns="91425" spcFirstLastPara="1" rIns="91425" wrap="square" tIns="91425">
            <a:noAutofit/>
          </a:bodyPr>
          <a:lstStyle>
            <a:lvl1pPr indent="0" lvl="0" mar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88" name="Google Shape;88;p14"/>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9" name="Google Shape;89;p14"/>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0" name="Google Shape;90;p14"/>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 name="Shape 91"/>
        <p:cNvGrpSpPr/>
        <p:nvPr/>
      </p:nvGrpSpPr>
      <p:grpSpPr>
        <a:xfrm>
          <a:off x="0" y="0"/>
          <a:ext cx="0" cy="0"/>
          <a:chOff x="0" y="0"/>
          <a:chExt cx="0" cy="0"/>
        </a:xfrm>
      </p:grpSpPr>
      <p:sp>
        <p:nvSpPr>
          <p:cNvPr id="92" name="Google Shape;92;p15"/>
          <p:cNvSpPr txBox="1"/>
          <p:nvPr>
            <p:ph type="title"/>
          </p:nvPr>
        </p:nvSpPr>
        <p:spPr>
          <a:xfrm>
            <a:off x="838531" y="365272"/>
            <a:ext cx="10519708" cy="1326078"/>
          </a:xfrm>
          <a:prstGeom prst="rect">
            <a:avLst/>
          </a:prstGeom>
          <a:noFill/>
          <a:ln>
            <a:noFill/>
          </a:ln>
        </p:spPr>
        <p:txBody>
          <a:bodyPr anchorCtr="1"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93" name="Google Shape;93;p15"/>
          <p:cNvSpPr txBox="1"/>
          <p:nvPr>
            <p:ph idx="1" type="body"/>
          </p:nvPr>
        </p:nvSpPr>
        <p:spPr>
          <a:xfrm>
            <a:off x="838531" y="1826340"/>
            <a:ext cx="10519708" cy="4353037"/>
          </a:xfrm>
          <a:prstGeom prst="rect">
            <a:avLst/>
          </a:prstGeom>
          <a:noFill/>
          <a:ln>
            <a:noFill/>
          </a:ln>
        </p:spPr>
        <p:txBody>
          <a:bodyPr anchorCtr="1"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4" name="Google Shape;94;p15"/>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5" name="Google Shape;95;p15"/>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6" name="Google Shape;96;p15"/>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7" name="Shape 97"/>
        <p:cNvGrpSpPr/>
        <p:nvPr/>
      </p:nvGrpSpPr>
      <p:grpSpPr>
        <a:xfrm>
          <a:off x="0" y="0"/>
          <a:ext cx="0" cy="0"/>
          <a:chOff x="0" y="0"/>
          <a:chExt cx="0" cy="0"/>
        </a:xfrm>
      </p:grpSpPr>
      <p:sp>
        <p:nvSpPr>
          <p:cNvPr id="98" name="Google Shape;98;p16"/>
          <p:cNvSpPr txBox="1"/>
          <p:nvPr>
            <p:ph type="title"/>
          </p:nvPr>
        </p:nvSpPr>
        <p:spPr>
          <a:xfrm>
            <a:off x="722313" y="4406900"/>
            <a:ext cx="7772400" cy="1362075"/>
          </a:xfrm>
          <a:prstGeom prst="rect">
            <a:avLst/>
          </a:prstGeom>
          <a:noFill/>
          <a:ln>
            <a:noFill/>
          </a:ln>
        </p:spPr>
        <p:txBody>
          <a:bodyPr anchorCtr="1" anchor="t" bIns="91425" lIns="91425" spcFirstLastPara="1" rIns="91425" wrap="square" tIns="91425">
            <a:noAutofit/>
          </a:bodyPr>
          <a:lstStyle>
            <a:lvl1pPr indent="0" lvl="0" marL="0" marR="0" rtl="0" algn="l">
              <a:spcBef>
                <a:spcPts val="0"/>
              </a:spcBef>
              <a:spcAft>
                <a:spcPts val="0"/>
              </a:spcAft>
              <a:buClr>
                <a:schemeClr val="dk1"/>
              </a:buClr>
              <a:buSzPts val="1400"/>
              <a:buFont typeface="Calibri"/>
              <a:buNone/>
              <a:defRPr b="1" i="0" sz="4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99" name="Google Shape;99;p16"/>
          <p:cNvSpPr txBox="1"/>
          <p:nvPr>
            <p:ph idx="1" type="body"/>
          </p:nvPr>
        </p:nvSpPr>
        <p:spPr>
          <a:xfrm>
            <a:off x="722313" y="2906713"/>
            <a:ext cx="7772400" cy="1500187"/>
          </a:xfrm>
          <a:prstGeom prst="rect">
            <a:avLst/>
          </a:prstGeom>
          <a:noFill/>
          <a:ln>
            <a:noFill/>
          </a:ln>
        </p:spPr>
        <p:txBody>
          <a:bodyPr anchorCtr="1" anchor="b" bIns="91425" lIns="91425" spcFirstLastPara="1" rIns="91425" wrap="square" tIns="91425">
            <a:noAutofit/>
          </a:bodyPr>
          <a:lstStyle>
            <a:lvl1pPr indent="-228600" lvl="0" marL="457200" marR="0" rtl="0" algn="l">
              <a:spcBef>
                <a:spcPts val="400"/>
              </a:spcBef>
              <a:spcAft>
                <a:spcPts val="0"/>
              </a:spcAft>
              <a:buClr>
                <a:srgbClr val="888888"/>
              </a:buClr>
              <a:buSzPts val="32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2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24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9pPr>
          </a:lstStyle>
          <a:p/>
        </p:txBody>
      </p:sp>
      <p:sp>
        <p:nvSpPr>
          <p:cNvPr id="100" name="Google Shape;100;p16"/>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1" name="Google Shape;101;p16"/>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2" name="Google Shape;102;p16"/>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3" name="Shape 103"/>
        <p:cNvGrpSpPr/>
        <p:nvPr/>
      </p:nvGrpSpPr>
      <p:grpSpPr>
        <a:xfrm>
          <a:off x="0" y="0"/>
          <a:ext cx="0" cy="0"/>
          <a:chOff x="0" y="0"/>
          <a:chExt cx="0" cy="0"/>
        </a:xfrm>
      </p:grpSpPr>
      <p:sp>
        <p:nvSpPr>
          <p:cNvPr id="104" name="Google Shape;104;p17"/>
          <p:cNvSpPr txBox="1"/>
          <p:nvPr>
            <p:ph type="title"/>
          </p:nvPr>
        </p:nvSpPr>
        <p:spPr>
          <a:xfrm>
            <a:off x="838531" y="365272"/>
            <a:ext cx="10519708" cy="1326078"/>
          </a:xfrm>
          <a:prstGeom prst="rect">
            <a:avLst/>
          </a:prstGeom>
          <a:noFill/>
          <a:ln>
            <a:noFill/>
          </a:ln>
        </p:spPr>
        <p:txBody>
          <a:bodyPr anchorCtr="1"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05" name="Google Shape;105;p17"/>
          <p:cNvSpPr txBox="1"/>
          <p:nvPr>
            <p:ph idx="1" type="body"/>
          </p:nvPr>
        </p:nvSpPr>
        <p:spPr>
          <a:xfrm>
            <a:off x="457200" y="1600200"/>
            <a:ext cx="4038600" cy="4525963"/>
          </a:xfrm>
          <a:prstGeom prst="rect">
            <a:avLst/>
          </a:prstGeom>
          <a:noFill/>
          <a:ln>
            <a:noFill/>
          </a:ln>
        </p:spPr>
        <p:txBody>
          <a:bodyPr anchorCtr="1"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6" name="Google Shape;106;p17"/>
          <p:cNvSpPr txBox="1"/>
          <p:nvPr>
            <p:ph idx="2" type="body"/>
          </p:nvPr>
        </p:nvSpPr>
        <p:spPr>
          <a:xfrm>
            <a:off x="4648200" y="1600200"/>
            <a:ext cx="4038600" cy="4525963"/>
          </a:xfrm>
          <a:prstGeom prst="rect">
            <a:avLst/>
          </a:prstGeom>
          <a:noFill/>
          <a:ln>
            <a:noFill/>
          </a:ln>
        </p:spPr>
        <p:txBody>
          <a:bodyPr anchorCtr="1"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7" name="Google Shape;107;p17"/>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8" name="Google Shape;108;p17"/>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9" name="Google Shape;109;p17"/>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0" name="Shape 110"/>
        <p:cNvGrpSpPr/>
        <p:nvPr/>
      </p:nvGrpSpPr>
      <p:grpSpPr>
        <a:xfrm>
          <a:off x="0" y="0"/>
          <a:ext cx="0" cy="0"/>
          <a:chOff x="0" y="0"/>
          <a:chExt cx="0" cy="0"/>
        </a:xfrm>
      </p:grpSpPr>
      <p:sp>
        <p:nvSpPr>
          <p:cNvPr id="111" name="Google Shape;111;p18"/>
          <p:cNvSpPr txBox="1"/>
          <p:nvPr>
            <p:ph type="title"/>
          </p:nvPr>
        </p:nvSpPr>
        <p:spPr>
          <a:xfrm>
            <a:off x="838531" y="365272"/>
            <a:ext cx="10519708" cy="1326078"/>
          </a:xfrm>
          <a:prstGeom prst="rect">
            <a:avLst/>
          </a:prstGeom>
          <a:noFill/>
          <a:ln>
            <a:noFill/>
          </a:ln>
        </p:spPr>
        <p:txBody>
          <a:bodyPr anchorCtr="1"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12" name="Google Shape;112;p18"/>
          <p:cNvSpPr txBox="1"/>
          <p:nvPr>
            <p:ph idx="1" type="body"/>
          </p:nvPr>
        </p:nvSpPr>
        <p:spPr>
          <a:xfrm>
            <a:off x="457200" y="1535113"/>
            <a:ext cx="4040188" cy="639762"/>
          </a:xfrm>
          <a:prstGeom prst="rect">
            <a:avLst/>
          </a:prstGeom>
          <a:noFill/>
          <a:ln>
            <a:noFill/>
          </a:ln>
        </p:spPr>
        <p:txBody>
          <a:bodyPr anchorCtr="1"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113" name="Google Shape;113;p18"/>
          <p:cNvSpPr txBox="1"/>
          <p:nvPr>
            <p:ph idx="2" type="body"/>
          </p:nvPr>
        </p:nvSpPr>
        <p:spPr>
          <a:xfrm>
            <a:off x="457200" y="2174875"/>
            <a:ext cx="4040188" cy="3951288"/>
          </a:xfrm>
          <a:prstGeom prst="rect">
            <a:avLst/>
          </a:prstGeom>
          <a:noFill/>
          <a:ln>
            <a:noFill/>
          </a:ln>
        </p:spPr>
        <p:txBody>
          <a:bodyPr anchorCtr="1"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14" name="Google Shape;114;p18"/>
          <p:cNvSpPr txBox="1"/>
          <p:nvPr>
            <p:ph idx="3" type="body"/>
          </p:nvPr>
        </p:nvSpPr>
        <p:spPr>
          <a:xfrm>
            <a:off x="4645025" y="1535113"/>
            <a:ext cx="4041775" cy="639762"/>
          </a:xfrm>
          <a:prstGeom prst="rect">
            <a:avLst/>
          </a:prstGeom>
          <a:noFill/>
          <a:ln>
            <a:noFill/>
          </a:ln>
        </p:spPr>
        <p:txBody>
          <a:bodyPr anchorCtr="1"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115" name="Google Shape;115;p18"/>
          <p:cNvSpPr txBox="1"/>
          <p:nvPr>
            <p:ph idx="4" type="body"/>
          </p:nvPr>
        </p:nvSpPr>
        <p:spPr>
          <a:xfrm>
            <a:off x="4645025" y="2174875"/>
            <a:ext cx="4041775" cy="3951288"/>
          </a:xfrm>
          <a:prstGeom prst="rect">
            <a:avLst/>
          </a:prstGeom>
          <a:noFill/>
          <a:ln>
            <a:noFill/>
          </a:ln>
        </p:spPr>
        <p:txBody>
          <a:bodyPr anchorCtr="1"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16" name="Google Shape;116;p18"/>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7" name="Google Shape;117;p18"/>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8" name="Google Shape;118;p18"/>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9" name="Shape 119"/>
        <p:cNvGrpSpPr/>
        <p:nvPr/>
      </p:nvGrpSpPr>
      <p:grpSpPr>
        <a:xfrm>
          <a:off x="0" y="0"/>
          <a:ext cx="0" cy="0"/>
          <a:chOff x="0" y="0"/>
          <a:chExt cx="0" cy="0"/>
        </a:xfrm>
      </p:grpSpPr>
      <p:sp>
        <p:nvSpPr>
          <p:cNvPr id="120" name="Google Shape;120;p19"/>
          <p:cNvSpPr txBox="1"/>
          <p:nvPr>
            <p:ph type="title"/>
          </p:nvPr>
        </p:nvSpPr>
        <p:spPr>
          <a:xfrm>
            <a:off x="838531" y="365272"/>
            <a:ext cx="10519708" cy="1326078"/>
          </a:xfrm>
          <a:prstGeom prst="rect">
            <a:avLst/>
          </a:prstGeom>
          <a:noFill/>
          <a:ln>
            <a:noFill/>
          </a:ln>
        </p:spPr>
        <p:txBody>
          <a:bodyPr anchorCtr="1"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21" name="Google Shape;121;p19"/>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2" name="Google Shape;122;p19"/>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3" name="Google Shape;123;p19"/>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4" name="Shape 124"/>
        <p:cNvGrpSpPr/>
        <p:nvPr/>
      </p:nvGrpSpPr>
      <p:grpSpPr>
        <a:xfrm>
          <a:off x="0" y="0"/>
          <a:ext cx="0" cy="0"/>
          <a:chOff x="0" y="0"/>
          <a:chExt cx="0" cy="0"/>
        </a:xfrm>
      </p:grpSpPr>
      <p:sp>
        <p:nvSpPr>
          <p:cNvPr id="125" name="Google Shape;125;p20"/>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6" name="Google Shape;126;p20"/>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7" name="Google Shape;127;p20"/>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8" name="Shape 128"/>
        <p:cNvGrpSpPr/>
        <p:nvPr/>
      </p:nvGrpSpPr>
      <p:grpSpPr>
        <a:xfrm>
          <a:off x="0" y="0"/>
          <a:ext cx="0" cy="0"/>
          <a:chOff x="0" y="0"/>
          <a:chExt cx="0" cy="0"/>
        </a:xfrm>
      </p:grpSpPr>
      <p:sp>
        <p:nvSpPr>
          <p:cNvPr id="129" name="Google Shape;129;p21"/>
          <p:cNvSpPr txBox="1"/>
          <p:nvPr>
            <p:ph type="title"/>
          </p:nvPr>
        </p:nvSpPr>
        <p:spPr>
          <a:xfrm>
            <a:off x="457200" y="273050"/>
            <a:ext cx="3008313" cy="1162050"/>
          </a:xfrm>
          <a:prstGeom prst="rect">
            <a:avLst/>
          </a:prstGeom>
          <a:noFill/>
          <a:ln>
            <a:noFill/>
          </a:ln>
        </p:spPr>
        <p:txBody>
          <a:bodyPr anchorCtr="1" anchor="b" bIns="91425" lIns="91425" spcFirstLastPara="1" rIns="91425" wrap="square" tIns="91425">
            <a:noAutofit/>
          </a:bodyPr>
          <a:lstStyle>
            <a:lvl1pPr indent="0" lvl="0" marL="0" marR="0" rtl="0" algn="l">
              <a:spcBef>
                <a:spcPts val="0"/>
              </a:spcBef>
              <a:spcAft>
                <a:spcPts val="0"/>
              </a:spcAft>
              <a:buClr>
                <a:schemeClr val="dk1"/>
              </a:buClr>
              <a:buSzPts val="1400"/>
              <a:buFont typeface="Calibri"/>
              <a:buNone/>
              <a:defRPr b="1" i="0" sz="2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30" name="Google Shape;130;p21"/>
          <p:cNvSpPr txBox="1"/>
          <p:nvPr>
            <p:ph idx="1" type="body"/>
          </p:nvPr>
        </p:nvSpPr>
        <p:spPr>
          <a:xfrm>
            <a:off x="3575050" y="273050"/>
            <a:ext cx="5111750" cy="5853113"/>
          </a:xfrm>
          <a:prstGeom prst="rect">
            <a:avLst/>
          </a:prstGeom>
          <a:noFill/>
          <a:ln>
            <a:noFill/>
          </a:ln>
        </p:spPr>
        <p:txBody>
          <a:bodyPr anchorCtr="1"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1" name="Google Shape;131;p21"/>
          <p:cNvSpPr txBox="1"/>
          <p:nvPr>
            <p:ph idx="2" type="body"/>
          </p:nvPr>
        </p:nvSpPr>
        <p:spPr>
          <a:xfrm>
            <a:off x="457200" y="1435100"/>
            <a:ext cx="3008313" cy="4691063"/>
          </a:xfrm>
          <a:prstGeom prst="rect">
            <a:avLst/>
          </a:prstGeom>
          <a:noFill/>
          <a:ln>
            <a:noFill/>
          </a:ln>
        </p:spPr>
        <p:txBody>
          <a:bodyPr anchorCtr="1" anchor="t" bIns="91425" lIns="91425" spcFirstLastPara="1" rIns="91425" wrap="square" tIns="91425">
            <a:noAutofit/>
          </a:bodyPr>
          <a:lstStyle>
            <a:lvl1pPr indent="-228600" lvl="0" marL="457200" marR="0" rtl="0" algn="l">
              <a:spcBef>
                <a:spcPts val="280"/>
              </a:spcBef>
              <a:spcAft>
                <a:spcPts val="0"/>
              </a:spcAft>
              <a:buClr>
                <a:schemeClr val="dk1"/>
              </a:buClr>
              <a:buSzPts val="32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28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24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132" name="Google Shape;132;p21"/>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3" name="Google Shape;133;p21"/>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4" name="Google Shape;134;p21"/>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35" name="Shape 135"/>
        <p:cNvGrpSpPr/>
        <p:nvPr/>
      </p:nvGrpSpPr>
      <p:grpSpPr>
        <a:xfrm>
          <a:off x="0" y="0"/>
          <a:ext cx="0" cy="0"/>
          <a:chOff x="0" y="0"/>
          <a:chExt cx="0" cy="0"/>
        </a:xfrm>
      </p:grpSpPr>
      <p:sp>
        <p:nvSpPr>
          <p:cNvPr id="136" name="Google Shape;136;p22"/>
          <p:cNvSpPr txBox="1"/>
          <p:nvPr>
            <p:ph type="title"/>
          </p:nvPr>
        </p:nvSpPr>
        <p:spPr>
          <a:xfrm>
            <a:off x="1792288" y="4800600"/>
            <a:ext cx="5486400" cy="566738"/>
          </a:xfrm>
          <a:prstGeom prst="rect">
            <a:avLst/>
          </a:prstGeom>
          <a:noFill/>
          <a:ln>
            <a:noFill/>
          </a:ln>
        </p:spPr>
        <p:txBody>
          <a:bodyPr anchorCtr="1" anchor="b" bIns="91425" lIns="91425" spcFirstLastPara="1" rIns="91425" wrap="square" tIns="91425">
            <a:noAutofit/>
          </a:bodyPr>
          <a:lstStyle>
            <a:lvl1pPr indent="0" lvl="0" marL="0" marR="0" rtl="0" algn="l">
              <a:spcBef>
                <a:spcPts val="0"/>
              </a:spcBef>
              <a:spcAft>
                <a:spcPts val="0"/>
              </a:spcAft>
              <a:buClr>
                <a:schemeClr val="dk1"/>
              </a:buClr>
              <a:buSzPts val="1400"/>
              <a:buFont typeface="Calibri"/>
              <a:buNone/>
              <a:defRPr b="1" i="0" sz="2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37" name="Google Shape;137;p22"/>
          <p:cNvSpPr/>
          <p:nvPr>
            <p:ph idx="2" type="pic"/>
          </p:nvPr>
        </p:nvSpPr>
        <p:spPr>
          <a:xfrm>
            <a:off x="1792288" y="612775"/>
            <a:ext cx="5486400" cy="4114800"/>
          </a:xfrm>
          <a:prstGeom prst="rect">
            <a:avLst/>
          </a:prstGeom>
          <a:noFill/>
          <a:ln>
            <a:noFill/>
          </a:ln>
        </p:spPr>
        <p:txBody>
          <a:bodyPr anchorCtr="1" anchor="t" bIns="91425" lIns="91425" spcFirstLastPara="1" rIns="91425" wrap="square" tIns="91425">
            <a:noAutofit/>
          </a:bodyPr>
          <a:lstStyle>
            <a:lvl1pPr indent="0" lvl="0" marL="0" marR="0" rtl="0" algn="l">
              <a:spcBef>
                <a:spcPts val="640"/>
              </a:spcBef>
              <a:spcAft>
                <a:spcPts val="0"/>
              </a:spcAft>
              <a:buClr>
                <a:schemeClr val="dk1"/>
              </a:buClr>
              <a:buSzPts val="1400"/>
              <a:buFont typeface="Arial"/>
              <a:buNone/>
              <a:defRPr b="0" i="0" sz="3200" u="none" cap="none" strike="noStrike">
                <a:solidFill>
                  <a:schemeClr val="dk1"/>
                </a:solidFill>
                <a:latin typeface="Calibri"/>
                <a:ea typeface="Calibri"/>
                <a:cs typeface="Calibri"/>
                <a:sym typeface="Calibri"/>
              </a:defRPr>
            </a:lvl1pPr>
            <a:lvl2pPr indent="0" lvl="1" marL="457200" marR="0" rtl="0" algn="l">
              <a:spcBef>
                <a:spcPts val="560"/>
              </a:spcBef>
              <a:spcAft>
                <a:spcPts val="0"/>
              </a:spcAft>
              <a:buClr>
                <a:schemeClr val="dk1"/>
              </a:buClr>
              <a:buSzPts val="1400"/>
              <a:buFont typeface="Arial"/>
              <a:buNone/>
              <a:defRPr b="0" i="0" sz="2800" u="none" cap="none" strike="noStrike">
                <a:solidFill>
                  <a:schemeClr val="dk1"/>
                </a:solidFill>
                <a:latin typeface="Calibri"/>
                <a:ea typeface="Calibri"/>
                <a:cs typeface="Calibri"/>
                <a:sym typeface="Calibri"/>
              </a:defRPr>
            </a:lvl2pPr>
            <a:lvl3pPr indent="0" lvl="2" marL="914400" marR="0" rtl="0" algn="l">
              <a:spcBef>
                <a:spcPts val="48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3pPr>
            <a:lvl4pPr indent="0" lvl="3" marL="1371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4pPr>
            <a:lvl5pPr indent="0" lvl="4" marL="18288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138" name="Google Shape;138;p22"/>
          <p:cNvSpPr txBox="1"/>
          <p:nvPr>
            <p:ph idx="1" type="body"/>
          </p:nvPr>
        </p:nvSpPr>
        <p:spPr>
          <a:xfrm>
            <a:off x="1792288" y="5367338"/>
            <a:ext cx="5486400" cy="804862"/>
          </a:xfrm>
          <a:prstGeom prst="rect">
            <a:avLst/>
          </a:prstGeom>
          <a:noFill/>
          <a:ln>
            <a:noFill/>
          </a:ln>
        </p:spPr>
        <p:txBody>
          <a:bodyPr anchorCtr="1" anchor="t" bIns="91425" lIns="91425" spcFirstLastPara="1" rIns="91425" wrap="square" tIns="91425">
            <a:noAutofit/>
          </a:bodyPr>
          <a:lstStyle>
            <a:lvl1pPr indent="-228600" lvl="0" marL="457200" marR="0" rtl="0" algn="l">
              <a:spcBef>
                <a:spcPts val="280"/>
              </a:spcBef>
              <a:spcAft>
                <a:spcPts val="0"/>
              </a:spcAft>
              <a:buClr>
                <a:schemeClr val="dk1"/>
              </a:buClr>
              <a:buSzPts val="32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28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24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139" name="Google Shape;139;p22"/>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0" name="Google Shape;140;p22"/>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1" name="Google Shape;141;p22"/>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2" name="Shape 142"/>
        <p:cNvGrpSpPr/>
        <p:nvPr/>
      </p:nvGrpSpPr>
      <p:grpSpPr>
        <a:xfrm>
          <a:off x="0" y="0"/>
          <a:ext cx="0" cy="0"/>
          <a:chOff x="0" y="0"/>
          <a:chExt cx="0" cy="0"/>
        </a:xfrm>
      </p:grpSpPr>
      <p:sp>
        <p:nvSpPr>
          <p:cNvPr id="143" name="Google Shape;143;p23"/>
          <p:cNvSpPr txBox="1"/>
          <p:nvPr>
            <p:ph type="title"/>
          </p:nvPr>
        </p:nvSpPr>
        <p:spPr>
          <a:xfrm>
            <a:off x="838531" y="365272"/>
            <a:ext cx="10519708" cy="1326078"/>
          </a:xfrm>
          <a:prstGeom prst="rect">
            <a:avLst/>
          </a:prstGeom>
          <a:noFill/>
          <a:ln>
            <a:noFill/>
          </a:ln>
        </p:spPr>
        <p:txBody>
          <a:bodyPr anchorCtr="1"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44" name="Google Shape;144;p23"/>
          <p:cNvSpPr txBox="1"/>
          <p:nvPr>
            <p:ph idx="1" type="body"/>
          </p:nvPr>
        </p:nvSpPr>
        <p:spPr>
          <a:xfrm rot="5400000">
            <a:off x="3921866" y="-1256995"/>
            <a:ext cx="4353037" cy="10519708"/>
          </a:xfrm>
          <a:prstGeom prst="rect">
            <a:avLst/>
          </a:prstGeom>
          <a:noFill/>
          <a:ln>
            <a:noFill/>
          </a:ln>
        </p:spPr>
        <p:txBody>
          <a:bodyPr anchorCtr="1"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5" name="Google Shape;145;p23"/>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6" name="Google Shape;146;p23"/>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7" name="Google Shape;147;p23"/>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8" name="Shape 148"/>
        <p:cNvGrpSpPr/>
        <p:nvPr/>
      </p:nvGrpSpPr>
      <p:grpSpPr>
        <a:xfrm>
          <a:off x="0" y="0"/>
          <a:ext cx="0" cy="0"/>
          <a:chOff x="0" y="0"/>
          <a:chExt cx="0" cy="0"/>
        </a:xfrm>
      </p:grpSpPr>
      <p:sp>
        <p:nvSpPr>
          <p:cNvPr id="149" name="Google Shape;149;p24"/>
          <p:cNvSpPr txBox="1"/>
          <p:nvPr>
            <p:ph type="title"/>
          </p:nvPr>
        </p:nvSpPr>
        <p:spPr>
          <a:xfrm rot="5400000">
            <a:off x="4732337" y="2171700"/>
            <a:ext cx="5851525" cy="2057400"/>
          </a:xfrm>
          <a:prstGeom prst="rect">
            <a:avLst/>
          </a:prstGeom>
          <a:noFill/>
          <a:ln>
            <a:noFill/>
          </a:ln>
        </p:spPr>
        <p:txBody>
          <a:bodyPr anchorCtr="1"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50" name="Google Shape;150;p24"/>
          <p:cNvSpPr txBox="1"/>
          <p:nvPr>
            <p:ph idx="1" type="body"/>
          </p:nvPr>
        </p:nvSpPr>
        <p:spPr>
          <a:xfrm rot="5400000">
            <a:off x="541338" y="190501"/>
            <a:ext cx="5851525" cy="6019800"/>
          </a:xfrm>
          <a:prstGeom prst="rect">
            <a:avLst/>
          </a:prstGeom>
          <a:noFill/>
          <a:ln>
            <a:noFill/>
          </a:ln>
        </p:spPr>
        <p:txBody>
          <a:bodyPr anchorCtr="1"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51" name="Google Shape;151;p24"/>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2" name="Google Shape;152;p24"/>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3" name="Google Shape;153;p24"/>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0" name="Shape 160"/>
        <p:cNvGrpSpPr/>
        <p:nvPr/>
      </p:nvGrpSpPr>
      <p:grpSpPr>
        <a:xfrm>
          <a:off x="0" y="0"/>
          <a:ext cx="0" cy="0"/>
          <a:chOff x="0" y="0"/>
          <a:chExt cx="0" cy="0"/>
        </a:xfrm>
      </p:grpSpPr>
      <p:sp>
        <p:nvSpPr>
          <p:cNvPr id="161" name="Google Shape;161;p26"/>
          <p:cNvSpPr txBox="1"/>
          <p:nvPr>
            <p:ph type="ctrTitle"/>
          </p:nvPr>
        </p:nvSpPr>
        <p:spPr>
          <a:xfrm>
            <a:off x="685800" y="2130425"/>
            <a:ext cx="7772400" cy="1470025"/>
          </a:xfrm>
          <a:prstGeom prst="rect">
            <a:avLst/>
          </a:prstGeom>
          <a:noFill/>
          <a:ln>
            <a:noFill/>
          </a:ln>
        </p:spPr>
        <p:txBody>
          <a:bodyPr anchorCtr="1"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62" name="Google Shape;162;p26"/>
          <p:cNvSpPr txBox="1"/>
          <p:nvPr>
            <p:ph idx="1" type="subTitle"/>
          </p:nvPr>
        </p:nvSpPr>
        <p:spPr>
          <a:xfrm>
            <a:off x="1371600" y="3886200"/>
            <a:ext cx="6400800" cy="1752600"/>
          </a:xfrm>
          <a:prstGeom prst="rect">
            <a:avLst/>
          </a:prstGeom>
          <a:noFill/>
          <a:ln>
            <a:noFill/>
          </a:ln>
        </p:spPr>
        <p:txBody>
          <a:bodyPr anchorCtr="1" anchor="t" bIns="91425" lIns="91425" spcFirstLastPara="1" rIns="91425" wrap="square" tIns="91425">
            <a:noAutofit/>
          </a:bodyPr>
          <a:lstStyle>
            <a:lvl1pPr indent="0" lvl="0" mar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63" name="Google Shape;163;p26"/>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4" name="Google Shape;164;p26"/>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5" name="Google Shape;165;p26"/>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6" name="Shape 166"/>
        <p:cNvGrpSpPr/>
        <p:nvPr/>
      </p:nvGrpSpPr>
      <p:grpSpPr>
        <a:xfrm>
          <a:off x="0" y="0"/>
          <a:ext cx="0" cy="0"/>
          <a:chOff x="0" y="0"/>
          <a:chExt cx="0" cy="0"/>
        </a:xfrm>
      </p:grpSpPr>
      <p:sp>
        <p:nvSpPr>
          <p:cNvPr id="167" name="Google Shape;167;p27"/>
          <p:cNvSpPr txBox="1"/>
          <p:nvPr>
            <p:ph type="title"/>
          </p:nvPr>
        </p:nvSpPr>
        <p:spPr>
          <a:xfrm>
            <a:off x="838531" y="365272"/>
            <a:ext cx="10519708" cy="1326078"/>
          </a:xfrm>
          <a:prstGeom prst="rect">
            <a:avLst/>
          </a:prstGeom>
          <a:noFill/>
          <a:ln>
            <a:noFill/>
          </a:ln>
        </p:spPr>
        <p:txBody>
          <a:bodyPr anchorCtr="1"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68" name="Google Shape;168;p27"/>
          <p:cNvSpPr txBox="1"/>
          <p:nvPr>
            <p:ph idx="1" type="body"/>
          </p:nvPr>
        </p:nvSpPr>
        <p:spPr>
          <a:xfrm>
            <a:off x="838531" y="1826340"/>
            <a:ext cx="10519708" cy="4353037"/>
          </a:xfrm>
          <a:prstGeom prst="rect">
            <a:avLst/>
          </a:prstGeom>
          <a:noFill/>
          <a:ln>
            <a:noFill/>
          </a:ln>
        </p:spPr>
        <p:txBody>
          <a:bodyPr anchorCtr="1"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69" name="Google Shape;169;p27"/>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0" name="Google Shape;170;p27"/>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1" name="Google Shape;171;p27"/>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2" name="Shape 172"/>
        <p:cNvGrpSpPr/>
        <p:nvPr/>
      </p:nvGrpSpPr>
      <p:grpSpPr>
        <a:xfrm>
          <a:off x="0" y="0"/>
          <a:ext cx="0" cy="0"/>
          <a:chOff x="0" y="0"/>
          <a:chExt cx="0" cy="0"/>
        </a:xfrm>
      </p:grpSpPr>
      <p:sp>
        <p:nvSpPr>
          <p:cNvPr id="173" name="Google Shape;173;p28"/>
          <p:cNvSpPr txBox="1"/>
          <p:nvPr>
            <p:ph type="title"/>
          </p:nvPr>
        </p:nvSpPr>
        <p:spPr>
          <a:xfrm>
            <a:off x="722313" y="4406900"/>
            <a:ext cx="7772400" cy="1362075"/>
          </a:xfrm>
          <a:prstGeom prst="rect">
            <a:avLst/>
          </a:prstGeom>
          <a:noFill/>
          <a:ln>
            <a:noFill/>
          </a:ln>
        </p:spPr>
        <p:txBody>
          <a:bodyPr anchorCtr="1" anchor="t" bIns="91425" lIns="91425" spcFirstLastPara="1" rIns="91425" wrap="square" tIns="91425">
            <a:noAutofit/>
          </a:bodyPr>
          <a:lstStyle>
            <a:lvl1pPr indent="0" lvl="0" marL="0" marR="0" rtl="0" algn="l">
              <a:spcBef>
                <a:spcPts val="0"/>
              </a:spcBef>
              <a:spcAft>
                <a:spcPts val="0"/>
              </a:spcAft>
              <a:buClr>
                <a:schemeClr val="dk1"/>
              </a:buClr>
              <a:buSzPts val="1400"/>
              <a:buFont typeface="Calibri"/>
              <a:buNone/>
              <a:defRPr b="1" i="0" sz="4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74" name="Google Shape;174;p28"/>
          <p:cNvSpPr txBox="1"/>
          <p:nvPr>
            <p:ph idx="1" type="body"/>
          </p:nvPr>
        </p:nvSpPr>
        <p:spPr>
          <a:xfrm>
            <a:off x="722313" y="2906713"/>
            <a:ext cx="7772400" cy="1500187"/>
          </a:xfrm>
          <a:prstGeom prst="rect">
            <a:avLst/>
          </a:prstGeom>
          <a:noFill/>
          <a:ln>
            <a:noFill/>
          </a:ln>
        </p:spPr>
        <p:txBody>
          <a:bodyPr anchorCtr="1" anchor="b" bIns="91425" lIns="91425" spcFirstLastPara="1" rIns="91425" wrap="square" tIns="91425">
            <a:noAutofit/>
          </a:bodyPr>
          <a:lstStyle>
            <a:lvl1pPr indent="-228600" lvl="0" marL="457200" marR="0" rtl="0" algn="l">
              <a:spcBef>
                <a:spcPts val="400"/>
              </a:spcBef>
              <a:spcAft>
                <a:spcPts val="0"/>
              </a:spcAft>
              <a:buClr>
                <a:srgbClr val="888888"/>
              </a:buClr>
              <a:buSzPts val="32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2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24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9pPr>
          </a:lstStyle>
          <a:p/>
        </p:txBody>
      </p:sp>
      <p:sp>
        <p:nvSpPr>
          <p:cNvPr id="175" name="Google Shape;175;p28"/>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6" name="Google Shape;176;p28"/>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7" name="Google Shape;177;p28"/>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78" name="Shape 178"/>
        <p:cNvGrpSpPr/>
        <p:nvPr/>
      </p:nvGrpSpPr>
      <p:grpSpPr>
        <a:xfrm>
          <a:off x="0" y="0"/>
          <a:ext cx="0" cy="0"/>
          <a:chOff x="0" y="0"/>
          <a:chExt cx="0" cy="0"/>
        </a:xfrm>
      </p:grpSpPr>
      <p:sp>
        <p:nvSpPr>
          <p:cNvPr id="179" name="Google Shape;179;p29"/>
          <p:cNvSpPr txBox="1"/>
          <p:nvPr>
            <p:ph type="title"/>
          </p:nvPr>
        </p:nvSpPr>
        <p:spPr>
          <a:xfrm>
            <a:off x="838531" y="365272"/>
            <a:ext cx="10519708" cy="1326078"/>
          </a:xfrm>
          <a:prstGeom prst="rect">
            <a:avLst/>
          </a:prstGeom>
          <a:noFill/>
          <a:ln>
            <a:noFill/>
          </a:ln>
        </p:spPr>
        <p:txBody>
          <a:bodyPr anchorCtr="1"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80" name="Google Shape;180;p29"/>
          <p:cNvSpPr txBox="1"/>
          <p:nvPr>
            <p:ph idx="1" type="body"/>
          </p:nvPr>
        </p:nvSpPr>
        <p:spPr>
          <a:xfrm>
            <a:off x="457200" y="1600200"/>
            <a:ext cx="4038600" cy="4525963"/>
          </a:xfrm>
          <a:prstGeom prst="rect">
            <a:avLst/>
          </a:prstGeom>
          <a:noFill/>
          <a:ln>
            <a:noFill/>
          </a:ln>
        </p:spPr>
        <p:txBody>
          <a:bodyPr anchorCtr="1"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1" name="Google Shape;181;p29"/>
          <p:cNvSpPr txBox="1"/>
          <p:nvPr>
            <p:ph idx="2" type="body"/>
          </p:nvPr>
        </p:nvSpPr>
        <p:spPr>
          <a:xfrm>
            <a:off x="4648200" y="1600200"/>
            <a:ext cx="4038600" cy="4525963"/>
          </a:xfrm>
          <a:prstGeom prst="rect">
            <a:avLst/>
          </a:prstGeom>
          <a:noFill/>
          <a:ln>
            <a:noFill/>
          </a:ln>
        </p:spPr>
        <p:txBody>
          <a:bodyPr anchorCtr="1"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2" name="Google Shape;182;p29"/>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3" name="Google Shape;183;p29"/>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4" name="Google Shape;184;p29"/>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85" name="Shape 185"/>
        <p:cNvGrpSpPr/>
        <p:nvPr/>
      </p:nvGrpSpPr>
      <p:grpSpPr>
        <a:xfrm>
          <a:off x="0" y="0"/>
          <a:ext cx="0" cy="0"/>
          <a:chOff x="0" y="0"/>
          <a:chExt cx="0" cy="0"/>
        </a:xfrm>
      </p:grpSpPr>
      <p:sp>
        <p:nvSpPr>
          <p:cNvPr id="186" name="Google Shape;186;p30"/>
          <p:cNvSpPr txBox="1"/>
          <p:nvPr>
            <p:ph type="title"/>
          </p:nvPr>
        </p:nvSpPr>
        <p:spPr>
          <a:xfrm>
            <a:off x="838531" y="365272"/>
            <a:ext cx="10519708" cy="1326078"/>
          </a:xfrm>
          <a:prstGeom prst="rect">
            <a:avLst/>
          </a:prstGeom>
          <a:noFill/>
          <a:ln>
            <a:noFill/>
          </a:ln>
        </p:spPr>
        <p:txBody>
          <a:bodyPr anchorCtr="1"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87" name="Google Shape;187;p30"/>
          <p:cNvSpPr txBox="1"/>
          <p:nvPr>
            <p:ph idx="1" type="body"/>
          </p:nvPr>
        </p:nvSpPr>
        <p:spPr>
          <a:xfrm>
            <a:off x="457200" y="1535113"/>
            <a:ext cx="4040188" cy="639762"/>
          </a:xfrm>
          <a:prstGeom prst="rect">
            <a:avLst/>
          </a:prstGeom>
          <a:noFill/>
          <a:ln>
            <a:noFill/>
          </a:ln>
        </p:spPr>
        <p:txBody>
          <a:bodyPr anchorCtr="1"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188" name="Google Shape;188;p30"/>
          <p:cNvSpPr txBox="1"/>
          <p:nvPr>
            <p:ph idx="2" type="body"/>
          </p:nvPr>
        </p:nvSpPr>
        <p:spPr>
          <a:xfrm>
            <a:off x="457200" y="2174875"/>
            <a:ext cx="4040188" cy="3951288"/>
          </a:xfrm>
          <a:prstGeom prst="rect">
            <a:avLst/>
          </a:prstGeom>
          <a:noFill/>
          <a:ln>
            <a:noFill/>
          </a:ln>
        </p:spPr>
        <p:txBody>
          <a:bodyPr anchorCtr="1"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89" name="Google Shape;189;p30"/>
          <p:cNvSpPr txBox="1"/>
          <p:nvPr>
            <p:ph idx="3" type="body"/>
          </p:nvPr>
        </p:nvSpPr>
        <p:spPr>
          <a:xfrm>
            <a:off x="4645025" y="1535113"/>
            <a:ext cx="4041775" cy="639762"/>
          </a:xfrm>
          <a:prstGeom prst="rect">
            <a:avLst/>
          </a:prstGeom>
          <a:noFill/>
          <a:ln>
            <a:noFill/>
          </a:ln>
        </p:spPr>
        <p:txBody>
          <a:bodyPr anchorCtr="1"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190" name="Google Shape;190;p30"/>
          <p:cNvSpPr txBox="1"/>
          <p:nvPr>
            <p:ph idx="4" type="body"/>
          </p:nvPr>
        </p:nvSpPr>
        <p:spPr>
          <a:xfrm>
            <a:off x="4645025" y="2174875"/>
            <a:ext cx="4041775" cy="3951288"/>
          </a:xfrm>
          <a:prstGeom prst="rect">
            <a:avLst/>
          </a:prstGeom>
          <a:noFill/>
          <a:ln>
            <a:noFill/>
          </a:ln>
        </p:spPr>
        <p:txBody>
          <a:bodyPr anchorCtr="1"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91" name="Google Shape;191;p30"/>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2" name="Google Shape;192;p30"/>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3" name="Google Shape;193;p30"/>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94" name="Shape 194"/>
        <p:cNvGrpSpPr/>
        <p:nvPr/>
      </p:nvGrpSpPr>
      <p:grpSpPr>
        <a:xfrm>
          <a:off x="0" y="0"/>
          <a:ext cx="0" cy="0"/>
          <a:chOff x="0" y="0"/>
          <a:chExt cx="0" cy="0"/>
        </a:xfrm>
      </p:grpSpPr>
      <p:sp>
        <p:nvSpPr>
          <p:cNvPr id="195" name="Google Shape;195;p31"/>
          <p:cNvSpPr txBox="1"/>
          <p:nvPr>
            <p:ph type="title"/>
          </p:nvPr>
        </p:nvSpPr>
        <p:spPr>
          <a:xfrm>
            <a:off x="838531" y="365272"/>
            <a:ext cx="10519708" cy="1326078"/>
          </a:xfrm>
          <a:prstGeom prst="rect">
            <a:avLst/>
          </a:prstGeom>
          <a:noFill/>
          <a:ln>
            <a:noFill/>
          </a:ln>
        </p:spPr>
        <p:txBody>
          <a:bodyPr anchorCtr="1"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96" name="Google Shape;196;p31"/>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7" name="Google Shape;197;p31"/>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8" name="Google Shape;198;p31"/>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9" name="Shape 199"/>
        <p:cNvGrpSpPr/>
        <p:nvPr/>
      </p:nvGrpSpPr>
      <p:grpSpPr>
        <a:xfrm>
          <a:off x="0" y="0"/>
          <a:ext cx="0" cy="0"/>
          <a:chOff x="0" y="0"/>
          <a:chExt cx="0" cy="0"/>
        </a:xfrm>
      </p:grpSpPr>
      <p:sp>
        <p:nvSpPr>
          <p:cNvPr id="200" name="Google Shape;200;p32"/>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1" name="Google Shape;201;p32"/>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2" name="Google Shape;202;p32"/>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03" name="Shape 203"/>
        <p:cNvGrpSpPr/>
        <p:nvPr/>
      </p:nvGrpSpPr>
      <p:grpSpPr>
        <a:xfrm>
          <a:off x="0" y="0"/>
          <a:ext cx="0" cy="0"/>
          <a:chOff x="0" y="0"/>
          <a:chExt cx="0" cy="0"/>
        </a:xfrm>
      </p:grpSpPr>
      <p:sp>
        <p:nvSpPr>
          <p:cNvPr id="204" name="Google Shape;204;p33"/>
          <p:cNvSpPr txBox="1"/>
          <p:nvPr>
            <p:ph type="title"/>
          </p:nvPr>
        </p:nvSpPr>
        <p:spPr>
          <a:xfrm>
            <a:off x="457200" y="273050"/>
            <a:ext cx="3008313" cy="1162050"/>
          </a:xfrm>
          <a:prstGeom prst="rect">
            <a:avLst/>
          </a:prstGeom>
          <a:noFill/>
          <a:ln>
            <a:noFill/>
          </a:ln>
        </p:spPr>
        <p:txBody>
          <a:bodyPr anchorCtr="1" anchor="b" bIns="91425" lIns="91425" spcFirstLastPara="1" rIns="91425" wrap="square" tIns="91425">
            <a:noAutofit/>
          </a:bodyPr>
          <a:lstStyle>
            <a:lvl1pPr indent="0" lvl="0" marL="0" marR="0" rtl="0" algn="l">
              <a:spcBef>
                <a:spcPts val="0"/>
              </a:spcBef>
              <a:spcAft>
                <a:spcPts val="0"/>
              </a:spcAft>
              <a:buClr>
                <a:schemeClr val="dk1"/>
              </a:buClr>
              <a:buSzPts val="1400"/>
              <a:buFont typeface="Calibri"/>
              <a:buNone/>
              <a:defRPr b="1" i="0" sz="2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05" name="Google Shape;205;p33"/>
          <p:cNvSpPr txBox="1"/>
          <p:nvPr>
            <p:ph idx="1" type="body"/>
          </p:nvPr>
        </p:nvSpPr>
        <p:spPr>
          <a:xfrm>
            <a:off x="3575050" y="273050"/>
            <a:ext cx="5111750" cy="5853113"/>
          </a:xfrm>
          <a:prstGeom prst="rect">
            <a:avLst/>
          </a:prstGeom>
          <a:noFill/>
          <a:ln>
            <a:noFill/>
          </a:ln>
        </p:spPr>
        <p:txBody>
          <a:bodyPr anchorCtr="1"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06" name="Google Shape;206;p33"/>
          <p:cNvSpPr txBox="1"/>
          <p:nvPr>
            <p:ph idx="2" type="body"/>
          </p:nvPr>
        </p:nvSpPr>
        <p:spPr>
          <a:xfrm>
            <a:off x="457200" y="1435100"/>
            <a:ext cx="3008313" cy="4691063"/>
          </a:xfrm>
          <a:prstGeom prst="rect">
            <a:avLst/>
          </a:prstGeom>
          <a:noFill/>
          <a:ln>
            <a:noFill/>
          </a:ln>
        </p:spPr>
        <p:txBody>
          <a:bodyPr anchorCtr="1" anchor="t" bIns="91425" lIns="91425" spcFirstLastPara="1" rIns="91425" wrap="square" tIns="91425">
            <a:noAutofit/>
          </a:bodyPr>
          <a:lstStyle>
            <a:lvl1pPr indent="-228600" lvl="0" marL="457200" marR="0" rtl="0" algn="l">
              <a:spcBef>
                <a:spcPts val="280"/>
              </a:spcBef>
              <a:spcAft>
                <a:spcPts val="0"/>
              </a:spcAft>
              <a:buClr>
                <a:schemeClr val="dk1"/>
              </a:buClr>
              <a:buSzPts val="32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28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24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207" name="Google Shape;207;p33"/>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8" name="Google Shape;208;p33"/>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9" name="Google Shape;209;p33"/>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10" name="Shape 210"/>
        <p:cNvGrpSpPr/>
        <p:nvPr/>
      </p:nvGrpSpPr>
      <p:grpSpPr>
        <a:xfrm>
          <a:off x="0" y="0"/>
          <a:ext cx="0" cy="0"/>
          <a:chOff x="0" y="0"/>
          <a:chExt cx="0" cy="0"/>
        </a:xfrm>
      </p:grpSpPr>
      <p:sp>
        <p:nvSpPr>
          <p:cNvPr id="211" name="Google Shape;211;p34"/>
          <p:cNvSpPr txBox="1"/>
          <p:nvPr>
            <p:ph type="title"/>
          </p:nvPr>
        </p:nvSpPr>
        <p:spPr>
          <a:xfrm>
            <a:off x="1792288" y="4800600"/>
            <a:ext cx="5486400" cy="566738"/>
          </a:xfrm>
          <a:prstGeom prst="rect">
            <a:avLst/>
          </a:prstGeom>
          <a:noFill/>
          <a:ln>
            <a:noFill/>
          </a:ln>
        </p:spPr>
        <p:txBody>
          <a:bodyPr anchorCtr="1" anchor="b" bIns="91425" lIns="91425" spcFirstLastPara="1" rIns="91425" wrap="square" tIns="91425">
            <a:noAutofit/>
          </a:bodyPr>
          <a:lstStyle>
            <a:lvl1pPr indent="0" lvl="0" marL="0" marR="0" rtl="0" algn="l">
              <a:spcBef>
                <a:spcPts val="0"/>
              </a:spcBef>
              <a:spcAft>
                <a:spcPts val="0"/>
              </a:spcAft>
              <a:buClr>
                <a:schemeClr val="dk1"/>
              </a:buClr>
              <a:buSzPts val="1400"/>
              <a:buFont typeface="Calibri"/>
              <a:buNone/>
              <a:defRPr b="1" i="0" sz="2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12" name="Google Shape;212;p34"/>
          <p:cNvSpPr/>
          <p:nvPr>
            <p:ph idx="2" type="pic"/>
          </p:nvPr>
        </p:nvSpPr>
        <p:spPr>
          <a:xfrm>
            <a:off x="1792288" y="612775"/>
            <a:ext cx="5486400" cy="4114800"/>
          </a:xfrm>
          <a:prstGeom prst="rect">
            <a:avLst/>
          </a:prstGeom>
          <a:noFill/>
          <a:ln>
            <a:noFill/>
          </a:ln>
        </p:spPr>
        <p:txBody>
          <a:bodyPr anchorCtr="1" anchor="t" bIns="91425" lIns="91425" spcFirstLastPara="1" rIns="91425" wrap="square" tIns="91425">
            <a:noAutofit/>
          </a:bodyPr>
          <a:lstStyle>
            <a:lvl1pPr indent="0" lvl="0" marL="0" marR="0" rtl="0" algn="l">
              <a:spcBef>
                <a:spcPts val="640"/>
              </a:spcBef>
              <a:spcAft>
                <a:spcPts val="0"/>
              </a:spcAft>
              <a:buClr>
                <a:schemeClr val="dk1"/>
              </a:buClr>
              <a:buSzPts val="1400"/>
              <a:buFont typeface="Arial"/>
              <a:buNone/>
              <a:defRPr b="0" i="0" sz="3200" u="none" cap="none" strike="noStrike">
                <a:solidFill>
                  <a:schemeClr val="dk1"/>
                </a:solidFill>
                <a:latin typeface="Calibri"/>
                <a:ea typeface="Calibri"/>
                <a:cs typeface="Calibri"/>
                <a:sym typeface="Calibri"/>
              </a:defRPr>
            </a:lvl1pPr>
            <a:lvl2pPr indent="0" lvl="1" marL="457200" marR="0" rtl="0" algn="l">
              <a:spcBef>
                <a:spcPts val="560"/>
              </a:spcBef>
              <a:spcAft>
                <a:spcPts val="0"/>
              </a:spcAft>
              <a:buClr>
                <a:schemeClr val="dk1"/>
              </a:buClr>
              <a:buSzPts val="1400"/>
              <a:buFont typeface="Arial"/>
              <a:buNone/>
              <a:defRPr b="0" i="0" sz="2800" u="none" cap="none" strike="noStrike">
                <a:solidFill>
                  <a:schemeClr val="dk1"/>
                </a:solidFill>
                <a:latin typeface="Calibri"/>
                <a:ea typeface="Calibri"/>
                <a:cs typeface="Calibri"/>
                <a:sym typeface="Calibri"/>
              </a:defRPr>
            </a:lvl2pPr>
            <a:lvl3pPr indent="0" lvl="2" marL="914400" marR="0" rtl="0" algn="l">
              <a:spcBef>
                <a:spcPts val="48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3pPr>
            <a:lvl4pPr indent="0" lvl="3" marL="1371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4pPr>
            <a:lvl5pPr indent="0" lvl="4" marL="18288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213" name="Google Shape;213;p34"/>
          <p:cNvSpPr txBox="1"/>
          <p:nvPr>
            <p:ph idx="1" type="body"/>
          </p:nvPr>
        </p:nvSpPr>
        <p:spPr>
          <a:xfrm>
            <a:off x="1792288" y="5367338"/>
            <a:ext cx="5486400" cy="804862"/>
          </a:xfrm>
          <a:prstGeom prst="rect">
            <a:avLst/>
          </a:prstGeom>
          <a:noFill/>
          <a:ln>
            <a:noFill/>
          </a:ln>
        </p:spPr>
        <p:txBody>
          <a:bodyPr anchorCtr="1" anchor="t" bIns="91425" lIns="91425" spcFirstLastPara="1" rIns="91425" wrap="square" tIns="91425">
            <a:noAutofit/>
          </a:bodyPr>
          <a:lstStyle>
            <a:lvl1pPr indent="-228600" lvl="0" marL="457200" marR="0" rtl="0" algn="l">
              <a:spcBef>
                <a:spcPts val="280"/>
              </a:spcBef>
              <a:spcAft>
                <a:spcPts val="0"/>
              </a:spcAft>
              <a:buClr>
                <a:schemeClr val="dk1"/>
              </a:buClr>
              <a:buSzPts val="32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28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24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214" name="Google Shape;214;p34"/>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5" name="Google Shape;215;p34"/>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6" name="Google Shape;216;p34"/>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17" name="Shape 217"/>
        <p:cNvGrpSpPr/>
        <p:nvPr/>
      </p:nvGrpSpPr>
      <p:grpSpPr>
        <a:xfrm>
          <a:off x="0" y="0"/>
          <a:ext cx="0" cy="0"/>
          <a:chOff x="0" y="0"/>
          <a:chExt cx="0" cy="0"/>
        </a:xfrm>
      </p:grpSpPr>
      <p:sp>
        <p:nvSpPr>
          <p:cNvPr id="218" name="Google Shape;218;p35"/>
          <p:cNvSpPr txBox="1"/>
          <p:nvPr>
            <p:ph type="title"/>
          </p:nvPr>
        </p:nvSpPr>
        <p:spPr>
          <a:xfrm>
            <a:off x="838531" y="365272"/>
            <a:ext cx="10519708" cy="1326078"/>
          </a:xfrm>
          <a:prstGeom prst="rect">
            <a:avLst/>
          </a:prstGeom>
          <a:noFill/>
          <a:ln>
            <a:noFill/>
          </a:ln>
        </p:spPr>
        <p:txBody>
          <a:bodyPr anchorCtr="1"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19" name="Google Shape;219;p35"/>
          <p:cNvSpPr txBox="1"/>
          <p:nvPr>
            <p:ph idx="1" type="body"/>
          </p:nvPr>
        </p:nvSpPr>
        <p:spPr>
          <a:xfrm rot="5400000">
            <a:off x="3921866" y="-1256995"/>
            <a:ext cx="4353037" cy="10519708"/>
          </a:xfrm>
          <a:prstGeom prst="rect">
            <a:avLst/>
          </a:prstGeom>
          <a:noFill/>
          <a:ln>
            <a:noFill/>
          </a:ln>
        </p:spPr>
        <p:txBody>
          <a:bodyPr anchorCtr="1"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20" name="Google Shape;220;p35"/>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1" name="Google Shape;221;p35"/>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2" name="Google Shape;222;p35"/>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23" name="Shape 223"/>
        <p:cNvGrpSpPr/>
        <p:nvPr/>
      </p:nvGrpSpPr>
      <p:grpSpPr>
        <a:xfrm>
          <a:off x="0" y="0"/>
          <a:ext cx="0" cy="0"/>
          <a:chOff x="0" y="0"/>
          <a:chExt cx="0" cy="0"/>
        </a:xfrm>
      </p:grpSpPr>
      <p:sp>
        <p:nvSpPr>
          <p:cNvPr id="224" name="Google Shape;224;p36"/>
          <p:cNvSpPr txBox="1"/>
          <p:nvPr>
            <p:ph type="title"/>
          </p:nvPr>
        </p:nvSpPr>
        <p:spPr>
          <a:xfrm rot="5400000">
            <a:off x="4732337" y="2171700"/>
            <a:ext cx="5851525" cy="2057400"/>
          </a:xfrm>
          <a:prstGeom prst="rect">
            <a:avLst/>
          </a:prstGeom>
          <a:noFill/>
          <a:ln>
            <a:noFill/>
          </a:ln>
        </p:spPr>
        <p:txBody>
          <a:bodyPr anchorCtr="1"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25" name="Google Shape;225;p36"/>
          <p:cNvSpPr txBox="1"/>
          <p:nvPr>
            <p:ph idx="1" type="body"/>
          </p:nvPr>
        </p:nvSpPr>
        <p:spPr>
          <a:xfrm rot="5400000">
            <a:off x="541338" y="190501"/>
            <a:ext cx="5851525" cy="6019800"/>
          </a:xfrm>
          <a:prstGeom prst="rect">
            <a:avLst/>
          </a:prstGeom>
          <a:noFill/>
          <a:ln>
            <a:noFill/>
          </a:ln>
        </p:spPr>
        <p:txBody>
          <a:bodyPr anchorCtr="1"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26" name="Google Shape;226;p36"/>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7" name="Google Shape;227;p36"/>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8" name="Google Shape;228;p36"/>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35" name="Shape 235"/>
        <p:cNvGrpSpPr/>
        <p:nvPr/>
      </p:nvGrpSpPr>
      <p:grpSpPr>
        <a:xfrm>
          <a:off x="0" y="0"/>
          <a:ext cx="0" cy="0"/>
          <a:chOff x="0" y="0"/>
          <a:chExt cx="0" cy="0"/>
        </a:xfrm>
      </p:grpSpPr>
      <p:sp>
        <p:nvSpPr>
          <p:cNvPr id="236" name="Google Shape;236;p38"/>
          <p:cNvSpPr txBox="1"/>
          <p:nvPr>
            <p:ph type="ctrTitle"/>
          </p:nvPr>
        </p:nvSpPr>
        <p:spPr>
          <a:xfrm>
            <a:off x="685800" y="2130425"/>
            <a:ext cx="7772400" cy="1470025"/>
          </a:xfrm>
          <a:prstGeom prst="rect">
            <a:avLst/>
          </a:prstGeom>
          <a:noFill/>
          <a:ln>
            <a:noFill/>
          </a:ln>
        </p:spPr>
        <p:txBody>
          <a:bodyPr anchorCtr="1" anchor="b"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37" name="Google Shape;237;p38"/>
          <p:cNvSpPr txBox="1"/>
          <p:nvPr>
            <p:ph idx="1" type="subTitle"/>
          </p:nvPr>
        </p:nvSpPr>
        <p:spPr>
          <a:xfrm>
            <a:off x="1371600" y="3886200"/>
            <a:ext cx="6400800" cy="1752600"/>
          </a:xfrm>
          <a:prstGeom prst="rect">
            <a:avLst/>
          </a:prstGeom>
          <a:noFill/>
          <a:ln>
            <a:noFill/>
          </a:ln>
        </p:spPr>
        <p:txBody>
          <a:bodyPr anchorCtr="1" anchor="t" bIns="91425" lIns="91425" spcFirstLastPara="1" rIns="91425" wrap="square" tIns="91425">
            <a:noAutofit/>
          </a:bodyPr>
          <a:lstStyle>
            <a:lvl1pPr indent="0" lvl="0" mar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238" name="Google Shape;238;p38"/>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9" name="Google Shape;239;p38"/>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0" name="Google Shape;240;p38"/>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1" name="Shape 241"/>
        <p:cNvGrpSpPr/>
        <p:nvPr/>
      </p:nvGrpSpPr>
      <p:grpSpPr>
        <a:xfrm>
          <a:off x="0" y="0"/>
          <a:ext cx="0" cy="0"/>
          <a:chOff x="0" y="0"/>
          <a:chExt cx="0" cy="0"/>
        </a:xfrm>
      </p:grpSpPr>
      <p:sp>
        <p:nvSpPr>
          <p:cNvPr id="242" name="Google Shape;242;p39"/>
          <p:cNvSpPr txBox="1"/>
          <p:nvPr>
            <p:ph type="title"/>
          </p:nvPr>
        </p:nvSpPr>
        <p:spPr>
          <a:xfrm>
            <a:off x="832173" y="1710404"/>
            <a:ext cx="10519708" cy="2853851"/>
          </a:xfrm>
          <a:prstGeom prst="rect">
            <a:avLst/>
          </a:prstGeom>
          <a:noFill/>
          <a:ln>
            <a:noFill/>
          </a:ln>
        </p:spPr>
        <p:txBody>
          <a:bodyPr anchorCtr="1" anchor="b"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43" name="Google Shape;243;p39"/>
          <p:cNvSpPr txBox="1"/>
          <p:nvPr>
            <p:ph idx="1" type="body"/>
          </p:nvPr>
        </p:nvSpPr>
        <p:spPr>
          <a:xfrm>
            <a:off x="832173" y="4591258"/>
            <a:ext cx="10519708" cy="1500769"/>
          </a:xfrm>
          <a:prstGeom prst="rect">
            <a:avLst/>
          </a:prstGeom>
          <a:noFill/>
          <a:ln>
            <a:noFill/>
          </a:ln>
        </p:spPr>
        <p:txBody>
          <a:bodyPr anchorCtr="1"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44" name="Google Shape;244;p39"/>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5" name="Google Shape;245;p39"/>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6" name="Google Shape;246;p39"/>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47" name="Shape 247"/>
        <p:cNvGrpSpPr/>
        <p:nvPr/>
      </p:nvGrpSpPr>
      <p:grpSpPr>
        <a:xfrm>
          <a:off x="0" y="0"/>
          <a:ext cx="0" cy="0"/>
          <a:chOff x="0" y="0"/>
          <a:chExt cx="0" cy="0"/>
        </a:xfrm>
      </p:grpSpPr>
      <p:sp>
        <p:nvSpPr>
          <p:cNvPr id="248" name="Google Shape;248;p40"/>
          <p:cNvSpPr txBox="1"/>
          <p:nvPr>
            <p:ph type="title"/>
          </p:nvPr>
        </p:nvSpPr>
        <p:spPr>
          <a:xfrm>
            <a:off x="722313" y="4406900"/>
            <a:ext cx="7772400" cy="1362075"/>
          </a:xfrm>
          <a:prstGeom prst="rect">
            <a:avLst/>
          </a:prstGeom>
          <a:noFill/>
          <a:ln>
            <a:noFill/>
          </a:ln>
        </p:spPr>
        <p:txBody>
          <a:bodyPr anchorCtr="1" anchor="t" bIns="91425" lIns="91425" spcFirstLastPara="1" rIns="91425" wrap="square" tIns="91425">
            <a:noAutofit/>
          </a:bodyPr>
          <a:lstStyle>
            <a:lvl1pPr indent="0" lvl="0" marL="0" marR="0" rtl="0" algn="l">
              <a:spcBef>
                <a:spcPts val="0"/>
              </a:spcBef>
              <a:spcAft>
                <a:spcPts val="0"/>
              </a:spcAft>
              <a:buClr>
                <a:schemeClr val="dk1"/>
              </a:buClr>
              <a:buSzPts val="1400"/>
              <a:buFont typeface="Calibri"/>
              <a:buNone/>
              <a:defRPr b="1" i="0" sz="4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49" name="Google Shape;249;p40"/>
          <p:cNvSpPr txBox="1"/>
          <p:nvPr>
            <p:ph idx="1" type="body"/>
          </p:nvPr>
        </p:nvSpPr>
        <p:spPr>
          <a:xfrm>
            <a:off x="722313" y="2906713"/>
            <a:ext cx="7772400" cy="1500187"/>
          </a:xfrm>
          <a:prstGeom prst="rect">
            <a:avLst/>
          </a:prstGeom>
          <a:noFill/>
          <a:ln>
            <a:noFill/>
          </a:ln>
        </p:spPr>
        <p:txBody>
          <a:bodyPr anchorCtr="1" anchor="b" bIns="91425" lIns="91425" spcFirstLastPara="1" rIns="91425" wrap="square" tIns="91425">
            <a:noAutofit/>
          </a:bodyPr>
          <a:lstStyle>
            <a:lvl1pPr indent="-228600" lvl="0" marL="457200" marR="0" rtl="0" algn="l">
              <a:spcBef>
                <a:spcPts val="400"/>
              </a:spcBef>
              <a:spcAft>
                <a:spcPts val="0"/>
              </a:spcAft>
              <a:buClr>
                <a:srgbClr val="888888"/>
              </a:buClr>
              <a:buSzPts val="32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2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24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9pPr>
          </a:lstStyle>
          <a:p/>
        </p:txBody>
      </p:sp>
      <p:sp>
        <p:nvSpPr>
          <p:cNvPr id="250" name="Google Shape;250;p40"/>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1" name="Google Shape;251;p40"/>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2" name="Google Shape;252;p40"/>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53" name="Shape 253"/>
        <p:cNvGrpSpPr/>
        <p:nvPr/>
      </p:nvGrpSpPr>
      <p:grpSpPr>
        <a:xfrm>
          <a:off x="0" y="0"/>
          <a:ext cx="0" cy="0"/>
          <a:chOff x="0" y="0"/>
          <a:chExt cx="0" cy="0"/>
        </a:xfrm>
      </p:grpSpPr>
      <p:sp>
        <p:nvSpPr>
          <p:cNvPr id="254" name="Google Shape;254;p41"/>
          <p:cNvSpPr txBox="1"/>
          <p:nvPr>
            <p:ph type="title"/>
          </p:nvPr>
        </p:nvSpPr>
        <p:spPr>
          <a:xfrm>
            <a:off x="832173" y="1710404"/>
            <a:ext cx="10519708" cy="2853851"/>
          </a:xfrm>
          <a:prstGeom prst="rect">
            <a:avLst/>
          </a:prstGeom>
          <a:noFill/>
          <a:ln>
            <a:noFill/>
          </a:ln>
        </p:spPr>
        <p:txBody>
          <a:bodyPr anchorCtr="1" anchor="b"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55" name="Google Shape;255;p41"/>
          <p:cNvSpPr txBox="1"/>
          <p:nvPr>
            <p:ph idx="1" type="body"/>
          </p:nvPr>
        </p:nvSpPr>
        <p:spPr>
          <a:xfrm>
            <a:off x="457200" y="1600200"/>
            <a:ext cx="4038600" cy="4525963"/>
          </a:xfrm>
          <a:prstGeom prst="rect">
            <a:avLst/>
          </a:prstGeom>
          <a:noFill/>
          <a:ln>
            <a:noFill/>
          </a:ln>
        </p:spPr>
        <p:txBody>
          <a:bodyPr anchorCtr="1"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56" name="Google Shape;256;p41"/>
          <p:cNvSpPr txBox="1"/>
          <p:nvPr>
            <p:ph idx="2" type="body"/>
          </p:nvPr>
        </p:nvSpPr>
        <p:spPr>
          <a:xfrm>
            <a:off x="4648200" y="1600200"/>
            <a:ext cx="4038600" cy="4525963"/>
          </a:xfrm>
          <a:prstGeom prst="rect">
            <a:avLst/>
          </a:prstGeom>
          <a:noFill/>
          <a:ln>
            <a:noFill/>
          </a:ln>
        </p:spPr>
        <p:txBody>
          <a:bodyPr anchorCtr="1"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57" name="Google Shape;257;p41"/>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8" name="Google Shape;258;p41"/>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9" name="Google Shape;259;p41"/>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60" name="Shape 260"/>
        <p:cNvGrpSpPr/>
        <p:nvPr/>
      </p:nvGrpSpPr>
      <p:grpSpPr>
        <a:xfrm>
          <a:off x="0" y="0"/>
          <a:ext cx="0" cy="0"/>
          <a:chOff x="0" y="0"/>
          <a:chExt cx="0" cy="0"/>
        </a:xfrm>
      </p:grpSpPr>
      <p:sp>
        <p:nvSpPr>
          <p:cNvPr id="261" name="Google Shape;261;p42"/>
          <p:cNvSpPr txBox="1"/>
          <p:nvPr>
            <p:ph type="title"/>
          </p:nvPr>
        </p:nvSpPr>
        <p:spPr>
          <a:xfrm>
            <a:off x="832173" y="1710404"/>
            <a:ext cx="10519708" cy="2853851"/>
          </a:xfrm>
          <a:prstGeom prst="rect">
            <a:avLst/>
          </a:prstGeom>
          <a:noFill/>
          <a:ln>
            <a:noFill/>
          </a:ln>
        </p:spPr>
        <p:txBody>
          <a:bodyPr anchorCtr="1" anchor="b"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62" name="Google Shape;262;p42"/>
          <p:cNvSpPr txBox="1"/>
          <p:nvPr>
            <p:ph idx="1" type="body"/>
          </p:nvPr>
        </p:nvSpPr>
        <p:spPr>
          <a:xfrm>
            <a:off x="457200" y="1535113"/>
            <a:ext cx="4040188" cy="639762"/>
          </a:xfrm>
          <a:prstGeom prst="rect">
            <a:avLst/>
          </a:prstGeom>
          <a:noFill/>
          <a:ln>
            <a:noFill/>
          </a:ln>
        </p:spPr>
        <p:txBody>
          <a:bodyPr anchorCtr="1"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263" name="Google Shape;263;p42"/>
          <p:cNvSpPr txBox="1"/>
          <p:nvPr>
            <p:ph idx="2" type="body"/>
          </p:nvPr>
        </p:nvSpPr>
        <p:spPr>
          <a:xfrm>
            <a:off x="457200" y="2174875"/>
            <a:ext cx="4040188" cy="3951288"/>
          </a:xfrm>
          <a:prstGeom prst="rect">
            <a:avLst/>
          </a:prstGeom>
          <a:noFill/>
          <a:ln>
            <a:noFill/>
          </a:ln>
        </p:spPr>
        <p:txBody>
          <a:bodyPr anchorCtr="1"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264" name="Google Shape;264;p42"/>
          <p:cNvSpPr txBox="1"/>
          <p:nvPr>
            <p:ph idx="3" type="body"/>
          </p:nvPr>
        </p:nvSpPr>
        <p:spPr>
          <a:xfrm>
            <a:off x="4645025" y="1535113"/>
            <a:ext cx="4041775" cy="639762"/>
          </a:xfrm>
          <a:prstGeom prst="rect">
            <a:avLst/>
          </a:prstGeom>
          <a:noFill/>
          <a:ln>
            <a:noFill/>
          </a:ln>
        </p:spPr>
        <p:txBody>
          <a:bodyPr anchorCtr="1"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265" name="Google Shape;265;p42"/>
          <p:cNvSpPr txBox="1"/>
          <p:nvPr>
            <p:ph idx="4" type="body"/>
          </p:nvPr>
        </p:nvSpPr>
        <p:spPr>
          <a:xfrm>
            <a:off x="4645025" y="2174875"/>
            <a:ext cx="4041775" cy="3951288"/>
          </a:xfrm>
          <a:prstGeom prst="rect">
            <a:avLst/>
          </a:prstGeom>
          <a:noFill/>
          <a:ln>
            <a:noFill/>
          </a:ln>
        </p:spPr>
        <p:txBody>
          <a:bodyPr anchorCtr="1"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266" name="Google Shape;266;p42"/>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7" name="Google Shape;267;p42"/>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8" name="Google Shape;268;p42"/>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9" name="Shape 269"/>
        <p:cNvGrpSpPr/>
        <p:nvPr/>
      </p:nvGrpSpPr>
      <p:grpSpPr>
        <a:xfrm>
          <a:off x="0" y="0"/>
          <a:ext cx="0" cy="0"/>
          <a:chOff x="0" y="0"/>
          <a:chExt cx="0" cy="0"/>
        </a:xfrm>
      </p:grpSpPr>
      <p:sp>
        <p:nvSpPr>
          <p:cNvPr id="270" name="Google Shape;270;p43"/>
          <p:cNvSpPr txBox="1"/>
          <p:nvPr>
            <p:ph type="title"/>
          </p:nvPr>
        </p:nvSpPr>
        <p:spPr>
          <a:xfrm>
            <a:off x="832173" y="1710404"/>
            <a:ext cx="10519708" cy="2853851"/>
          </a:xfrm>
          <a:prstGeom prst="rect">
            <a:avLst/>
          </a:prstGeom>
          <a:noFill/>
          <a:ln>
            <a:noFill/>
          </a:ln>
        </p:spPr>
        <p:txBody>
          <a:bodyPr anchorCtr="1" anchor="b"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71" name="Google Shape;271;p43"/>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2" name="Google Shape;272;p43"/>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3" name="Google Shape;273;p43"/>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4" name="Shape 274"/>
        <p:cNvGrpSpPr/>
        <p:nvPr/>
      </p:nvGrpSpPr>
      <p:grpSpPr>
        <a:xfrm>
          <a:off x="0" y="0"/>
          <a:ext cx="0" cy="0"/>
          <a:chOff x="0" y="0"/>
          <a:chExt cx="0" cy="0"/>
        </a:xfrm>
      </p:grpSpPr>
      <p:sp>
        <p:nvSpPr>
          <p:cNvPr id="275" name="Google Shape;275;p44"/>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6" name="Google Shape;276;p44"/>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7" name="Google Shape;277;p44"/>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78" name="Shape 278"/>
        <p:cNvGrpSpPr/>
        <p:nvPr/>
      </p:nvGrpSpPr>
      <p:grpSpPr>
        <a:xfrm>
          <a:off x="0" y="0"/>
          <a:ext cx="0" cy="0"/>
          <a:chOff x="0" y="0"/>
          <a:chExt cx="0" cy="0"/>
        </a:xfrm>
      </p:grpSpPr>
      <p:sp>
        <p:nvSpPr>
          <p:cNvPr id="279" name="Google Shape;279;p45"/>
          <p:cNvSpPr txBox="1"/>
          <p:nvPr>
            <p:ph type="title"/>
          </p:nvPr>
        </p:nvSpPr>
        <p:spPr>
          <a:xfrm>
            <a:off x="457200" y="273050"/>
            <a:ext cx="3008313" cy="1162050"/>
          </a:xfrm>
          <a:prstGeom prst="rect">
            <a:avLst/>
          </a:prstGeom>
          <a:noFill/>
          <a:ln>
            <a:noFill/>
          </a:ln>
        </p:spPr>
        <p:txBody>
          <a:bodyPr anchorCtr="1" anchor="b" bIns="91425" lIns="91425" spcFirstLastPara="1" rIns="91425" wrap="square" tIns="91425">
            <a:noAutofit/>
          </a:bodyPr>
          <a:lstStyle>
            <a:lvl1pPr indent="0" lvl="0" marL="0" marR="0" rtl="0" algn="l">
              <a:spcBef>
                <a:spcPts val="0"/>
              </a:spcBef>
              <a:spcAft>
                <a:spcPts val="0"/>
              </a:spcAft>
              <a:buClr>
                <a:schemeClr val="dk1"/>
              </a:buClr>
              <a:buSzPts val="1400"/>
              <a:buFont typeface="Calibri"/>
              <a:buNone/>
              <a:defRPr b="1" i="0" sz="2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80" name="Google Shape;280;p45"/>
          <p:cNvSpPr txBox="1"/>
          <p:nvPr>
            <p:ph idx="1" type="body"/>
          </p:nvPr>
        </p:nvSpPr>
        <p:spPr>
          <a:xfrm>
            <a:off x="3575050" y="273050"/>
            <a:ext cx="5111750" cy="5853113"/>
          </a:xfrm>
          <a:prstGeom prst="rect">
            <a:avLst/>
          </a:prstGeom>
          <a:noFill/>
          <a:ln>
            <a:noFill/>
          </a:ln>
        </p:spPr>
        <p:txBody>
          <a:bodyPr anchorCtr="1"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81" name="Google Shape;281;p45"/>
          <p:cNvSpPr txBox="1"/>
          <p:nvPr>
            <p:ph idx="2" type="body"/>
          </p:nvPr>
        </p:nvSpPr>
        <p:spPr>
          <a:xfrm>
            <a:off x="457200" y="1435100"/>
            <a:ext cx="3008313" cy="4691063"/>
          </a:xfrm>
          <a:prstGeom prst="rect">
            <a:avLst/>
          </a:prstGeom>
          <a:noFill/>
          <a:ln>
            <a:noFill/>
          </a:ln>
        </p:spPr>
        <p:txBody>
          <a:bodyPr anchorCtr="1" anchor="t" bIns="91425" lIns="91425" spcFirstLastPara="1" rIns="91425" wrap="square" tIns="91425">
            <a:noAutofit/>
          </a:bodyPr>
          <a:lstStyle>
            <a:lvl1pPr indent="-228600" lvl="0" marL="457200" marR="0" rtl="0" algn="l">
              <a:spcBef>
                <a:spcPts val="280"/>
              </a:spcBef>
              <a:spcAft>
                <a:spcPts val="0"/>
              </a:spcAft>
              <a:buClr>
                <a:schemeClr val="dk1"/>
              </a:buClr>
              <a:buSzPts val="32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28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24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282" name="Google Shape;282;p45"/>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83" name="Google Shape;283;p45"/>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84" name="Google Shape;284;p45"/>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85" name="Shape 285"/>
        <p:cNvGrpSpPr/>
        <p:nvPr/>
      </p:nvGrpSpPr>
      <p:grpSpPr>
        <a:xfrm>
          <a:off x="0" y="0"/>
          <a:ext cx="0" cy="0"/>
          <a:chOff x="0" y="0"/>
          <a:chExt cx="0" cy="0"/>
        </a:xfrm>
      </p:grpSpPr>
      <p:sp>
        <p:nvSpPr>
          <p:cNvPr id="286" name="Google Shape;286;p46"/>
          <p:cNvSpPr txBox="1"/>
          <p:nvPr>
            <p:ph type="title"/>
          </p:nvPr>
        </p:nvSpPr>
        <p:spPr>
          <a:xfrm>
            <a:off x="1792288" y="4800600"/>
            <a:ext cx="5486400" cy="566738"/>
          </a:xfrm>
          <a:prstGeom prst="rect">
            <a:avLst/>
          </a:prstGeom>
          <a:noFill/>
          <a:ln>
            <a:noFill/>
          </a:ln>
        </p:spPr>
        <p:txBody>
          <a:bodyPr anchorCtr="1" anchor="b" bIns="91425" lIns="91425" spcFirstLastPara="1" rIns="91425" wrap="square" tIns="91425">
            <a:noAutofit/>
          </a:bodyPr>
          <a:lstStyle>
            <a:lvl1pPr indent="0" lvl="0" marL="0" marR="0" rtl="0" algn="l">
              <a:spcBef>
                <a:spcPts val="0"/>
              </a:spcBef>
              <a:spcAft>
                <a:spcPts val="0"/>
              </a:spcAft>
              <a:buClr>
                <a:schemeClr val="dk1"/>
              </a:buClr>
              <a:buSzPts val="1400"/>
              <a:buFont typeface="Calibri"/>
              <a:buNone/>
              <a:defRPr b="1" i="0" sz="2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87" name="Google Shape;287;p46"/>
          <p:cNvSpPr/>
          <p:nvPr>
            <p:ph idx="2" type="pic"/>
          </p:nvPr>
        </p:nvSpPr>
        <p:spPr>
          <a:xfrm>
            <a:off x="1792288" y="612775"/>
            <a:ext cx="5486400" cy="4114800"/>
          </a:xfrm>
          <a:prstGeom prst="rect">
            <a:avLst/>
          </a:prstGeom>
          <a:noFill/>
          <a:ln>
            <a:noFill/>
          </a:ln>
        </p:spPr>
        <p:txBody>
          <a:bodyPr anchorCtr="1" anchor="t" bIns="91425" lIns="91425" spcFirstLastPara="1" rIns="91425" wrap="square" tIns="91425">
            <a:noAutofit/>
          </a:bodyPr>
          <a:lstStyle>
            <a:lvl1pPr indent="0" lvl="0" marL="0" marR="0" rtl="0" algn="l">
              <a:spcBef>
                <a:spcPts val="640"/>
              </a:spcBef>
              <a:spcAft>
                <a:spcPts val="0"/>
              </a:spcAft>
              <a:buClr>
                <a:schemeClr val="dk1"/>
              </a:buClr>
              <a:buSzPts val="1400"/>
              <a:buFont typeface="Arial"/>
              <a:buNone/>
              <a:defRPr b="0" i="0" sz="3200" u="none" cap="none" strike="noStrike">
                <a:solidFill>
                  <a:schemeClr val="dk1"/>
                </a:solidFill>
                <a:latin typeface="Calibri"/>
                <a:ea typeface="Calibri"/>
                <a:cs typeface="Calibri"/>
                <a:sym typeface="Calibri"/>
              </a:defRPr>
            </a:lvl1pPr>
            <a:lvl2pPr indent="0" lvl="1" marL="457200" marR="0" rtl="0" algn="l">
              <a:spcBef>
                <a:spcPts val="560"/>
              </a:spcBef>
              <a:spcAft>
                <a:spcPts val="0"/>
              </a:spcAft>
              <a:buClr>
                <a:schemeClr val="dk1"/>
              </a:buClr>
              <a:buSzPts val="1400"/>
              <a:buFont typeface="Arial"/>
              <a:buNone/>
              <a:defRPr b="0" i="0" sz="2800" u="none" cap="none" strike="noStrike">
                <a:solidFill>
                  <a:schemeClr val="dk1"/>
                </a:solidFill>
                <a:latin typeface="Calibri"/>
                <a:ea typeface="Calibri"/>
                <a:cs typeface="Calibri"/>
                <a:sym typeface="Calibri"/>
              </a:defRPr>
            </a:lvl2pPr>
            <a:lvl3pPr indent="0" lvl="2" marL="914400" marR="0" rtl="0" algn="l">
              <a:spcBef>
                <a:spcPts val="48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3pPr>
            <a:lvl4pPr indent="0" lvl="3" marL="1371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4pPr>
            <a:lvl5pPr indent="0" lvl="4" marL="18288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288" name="Google Shape;288;p46"/>
          <p:cNvSpPr txBox="1"/>
          <p:nvPr>
            <p:ph idx="1" type="body"/>
          </p:nvPr>
        </p:nvSpPr>
        <p:spPr>
          <a:xfrm>
            <a:off x="1792288" y="5367338"/>
            <a:ext cx="5486400" cy="804862"/>
          </a:xfrm>
          <a:prstGeom prst="rect">
            <a:avLst/>
          </a:prstGeom>
          <a:noFill/>
          <a:ln>
            <a:noFill/>
          </a:ln>
        </p:spPr>
        <p:txBody>
          <a:bodyPr anchorCtr="1" anchor="t" bIns="91425" lIns="91425" spcFirstLastPara="1" rIns="91425" wrap="square" tIns="91425">
            <a:noAutofit/>
          </a:bodyPr>
          <a:lstStyle>
            <a:lvl1pPr indent="-228600" lvl="0" marL="457200" marR="0" rtl="0" algn="l">
              <a:spcBef>
                <a:spcPts val="280"/>
              </a:spcBef>
              <a:spcAft>
                <a:spcPts val="0"/>
              </a:spcAft>
              <a:buClr>
                <a:schemeClr val="dk1"/>
              </a:buClr>
              <a:buSzPts val="32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28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24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289" name="Google Shape;289;p46"/>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90" name="Google Shape;290;p46"/>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91" name="Google Shape;291;p46"/>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92" name="Shape 292"/>
        <p:cNvGrpSpPr/>
        <p:nvPr/>
      </p:nvGrpSpPr>
      <p:grpSpPr>
        <a:xfrm>
          <a:off x="0" y="0"/>
          <a:ext cx="0" cy="0"/>
          <a:chOff x="0" y="0"/>
          <a:chExt cx="0" cy="0"/>
        </a:xfrm>
      </p:grpSpPr>
      <p:sp>
        <p:nvSpPr>
          <p:cNvPr id="293" name="Google Shape;293;p47"/>
          <p:cNvSpPr txBox="1"/>
          <p:nvPr>
            <p:ph type="title"/>
          </p:nvPr>
        </p:nvSpPr>
        <p:spPr>
          <a:xfrm>
            <a:off x="832173" y="1710404"/>
            <a:ext cx="10519708" cy="2853851"/>
          </a:xfrm>
          <a:prstGeom prst="rect">
            <a:avLst/>
          </a:prstGeom>
          <a:noFill/>
          <a:ln>
            <a:noFill/>
          </a:ln>
        </p:spPr>
        <p:txBody>
          <a:bodyPr anchorCtr="1" anchor="b"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94" name="Google Shape;294;p47"/>
          <p:cNvSpPr txBox="1"/>
          <p:nvPr>
            <p:ph idx="1" type="body"/>
          </p:nvPr>
        </p:nvSpPr>
        <p:spPr>
          <a:xfrm rot="5400000">
            <a:off x="5341643" y="81788"/>
            <a:ext cx="1500769" cy="10519708"/>
          </a:xfrm>
          <a:prstGeom prst="rect">
            <a:avLst/>
          </a:prstGeom>
          <a:noFill/>
          <a:ln>
            <a:noFill/>
          </a:ln>
        </p:spPr>
        <p:txBody>
          <a:bodyPr anchorCtr="1"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95" name="Google Shape;295;p47"/>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96" name="Google Shape;296;p47"/>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97" name="Google Shape;297;p47"/>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98" name="Shape 298"/>
        <p:cNvGrpSpPr/>
        <p:nvPr/>
      </p:nvGrpSpPr>
      <p:grpSpPr>
        <a:xfrm>
          <a:off x="0" y="0"/>
          <a:ext cx="0" cy="0"/>
          <a:chOff x="0" y="0"/>
          <a:chExt cx="0" cy="0"/>
        </a:xfrm>
      </p:grpSpPr>
      <p:sp>
        <p:nvSpPr>
          <p:cNvPr id="299" name="Google Shape;299;p48"/>
          <p:cNvSpPr txBox="1"/>
          <p:nvPr>
            <p:ph type="title"/>
          </p:nvPr>
        </p:nvSpPr>
        <p:spPr>
          <a:xfrm rot="5400000">
            <a:off x="4732337" y="2171700"/>
            <a:ext cx="5851525" cy="2057400"/>
          </a:xfrm>
          <a:prstGeom prst="rect">
            <a:avLst/>
          </a:prstGeom>
          <a:noFill/>
          <a:ln>
            <a:noFill/>
          </a:ln>
        </p:spPr>
        <p:txBody>
          <a:bodyPr anchorCtr="1" anchor="b"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00" name="Google Shape;300;p48"/>
          <p:cNvSpPr txBox="1"/>
          <p:nvPr>
            <p:ph idx="1" type="body"/>
          </p:nvPr>
        </p:nvSpPr>
        <p:spPr>
          <a:xfrm rot="5400000">
            <a:off x="541338" y="190501"/>
            <a:ext cx="5851525" cy="6019800"/>
          </a:xfrm>
          <a:prstGeom prst="rect">
            <a:avLst/>
          </a:prstGeom>
          <a:noFill/>
          <a:ln>
            <a:noFill/>
          </a:ln>
        </p:spPr>
        <p:txBody>
          <a:bodyPr anchorCtr="1"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01" name="Google Shape;301;p48"/>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2" name="Google Shape;302;p48"/>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3" name="Google Shape;303;p48"/>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11" name="Shape 311"/>
        <p:cNvGrpSpPr/>
        <p:nvPr/>
      </p:nvGrpSpPr>
      <p:grpSpPr>
        <a:xfrm>
          <a:off x="0" y="0"/>
          <a:ext cx="0" cy="0"/>
          <a:chOff x="0" y="0"/>
          <a:chExt cx="0" cy="0"/>
        </a:xfrm>
      </p:grpSpPr>
      <p:sp>
        <p:nvSpPr>
          <p:cNvPr id="312" name="Google Shape;312;p50"/>
          <p:cNvSpPr txBox="1"/>
          <p:nvPr>
            <p:ph type="ctrTitle"/>
          </p:nvPr>
        </p:nvSpPr>
        <p:spPr>
          <a:xfrm>
            <a:off x="685800" y="2130425"/>
            <a:ext cx="7772400" cy="1470025"/>
          </a:xfrm>
          <a:prstGeom prst="rect">
            <a:avLst/>
          </a:prstGeom>
          <a:noFill/>
          <a:ln>
            <a:noFill/>
          </a:ln>
        </p:spPr>
        <p:txBody>
          <a:bodyPr anchorCtr="1"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13" name="Google Shape;313;p50"/>
          <p:cNvSpPr txBox="1"/>
          <p:nvPr>
            <p:ph idx="1" type="subTitle"/>
          </p:nvPr>
        </p:nvSpPr>
        <p:spPr>
          <a:xfrm>
            <a:off x="1371600" y="3886200"/>
            <a:ext cx="6400800" cy="1752600"/>
          </a:xfrm>
          <a:prstGeom prst="rect">
            <a:avLst/>
          </a:prstGeom>
          <a:noFill/>
          <a:ln>
            <a:noFill/>
          </a:ln>
        </p:spPr>
        <p:txBody>
          <a:bodyPr anchorCtr="1" anchor="t" bIns="91425" lIns="91425" spcFirstLastPara="1" rIns="91425" wrap="square" tIns="91425">
            <a:noAutofit/>
          </a:bodyPr>
          <a:lstStyle>
            <a:lvl1pPr indent="0" lvl="0" mar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314" name="Google Shape;314;p50"/>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5" name="Google Shape;315;p50"/>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6" name="Google Shape;316;p50"/>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7" name="Shape 317"/>
        <p:cNvGrpSpPr/>
        <p:nvPr/>
      </p:nvGrpSpPr>
      <p:grpSpPr>
        <a:xfrm>
          <a:off x="0" y="0"/>
          <a:ext cx="0" cy="0"/>
          <a:chOff x="0" y="0"/>
          <a:chExt cx="0" cy="0"/>
        </a:xfrm>
      </p:grpSpPr>
      <p:sp>
        <p:nvSpPr>
          <p:cNvPr id="318" name="Google Shape;318;p51"/>
          <p:cNvSpPr txBox="1"/>
          <p:nvPr>
            <p:ph type="title"/>
          </p:nvPr>
        </p:nvSpPr>
        <p:spPr>
          <a:xfrm>
            <a:off x="838531" y="365272"/>
            <a:ext cx="10519708" cy="1326078"/>
          </a:xfrm>
          <a:prstGeom prst="rect">
            <a:avLst/>
          </a:prstGeom>
          <a:noFill/>
          <a:ln>
            <a:noFill/>
          </a:ln>
        </p:spPr>
        <p:txBody>
          <a:bodyPr anchorCtr="1"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19" name="Google Shape;319;p51"/>
          <p:cNvSpPr txBox="1"/>
          <p:nvPr>
            <p:ph idx="1" type="body"/>
          </p:nvPr>
        </p:nvSpPr>
        <p:spPr>
          <a:xfrm>
            <a:off x="838530" y="1826340"/>
            <a:ext cx="5183627" cy="4353037"/>
          </a:xfrm>
          <a:prstGeom prst="rect">
            <a:avLst/>
          </a:prstGeom>
          <a:noFill/>
          <a:ln>
            <a:noFill/>
          </a:ln>
        </p:spPr>
        <p:txBody>
          <a:bodyPr anchorCtr="1"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20" name="Google Shape;320;p51"/>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21" name="Google Shape;321;p51"/>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22" name="Google Shape;322;p51"/>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3" name="Shape 323"/>
        <p:cNvGrpSpPr/>
        <p:nvPr/>
      </p:nvGrpSpPr>
      <p:grpSpPr>
        <a:xfrm>
          <a:off x="0" y="0"/>
          <a:ext cx="0" cy="0"/>
          <a:chOff x="0" y="0"/>
          <a:chExt cx="0" cy="0"/>
        </a:xfrm>
      </p:grpSpPr>
      <p:sp>
        <p:nvSpPr>
          <p:cNvPr id="324" name="Google Shape;324;p52"/>
          <p:cNvSpPr txBox="1"/>
          <p:nvPr>
            <p:ph type="title"/>
          </p:nvPr>
        </p:nvSpPr>
        <p:spPr>
          <a:xfrm>
            <a:off x="722313" y="4406900"/>
            <a:ext cx="7772400" cy="1362075"/>
          </a:xfrm>
          <a:prstGeom prst="rect">
            <a:avLst/>
          </a:prstGeom>
          <a:noFill/>
          <a:ln>
            <a:noFill/>
          </a:ln>
        </p:spPr>
        <p:txBody>
          <a:bodyPr anchorCtr="1" anchor="t" bIns="91425" lIns="91425" spcFirstLastPara="1" rIns="91425" wrap="square" tIns="91425">
            <a:noAutofit/>
          </a:bodyPr>
          <a:lstStyle>
            <a:lvl1pPr indent="0" lvl="0" marL="0" marR="0" rtl="0" algn="l">
              <a:spcBef>
                <a:spcPts val="0"/>
              </a:spcBef>
              <a:spcAft>
                <a:spcPts val="0"/>
              </a:spcAft>
              <a:buClr>
                <a:schemeClr val="dk1"/>
              </a:buClr>
              <a:buSzPts val="1400"/>
              <a:buFont typeface="Calibri"/>
              <a:buNone/>
              <a:defRPr b="1" i="0" sz="4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25" name="Google Shape;325;p52"/>
          <p:cNvSpPr txBox="1"/>
          <p:nvPr>
            <p:ph idx="1" type="body"/>
          </p:nvPr>
        </p:nvSpPr>
        <p:spPr>
          <a:xfrm>
            <a:off x="722313" y="2906713"/>
            <a:ext cx="7772400" cy="1500187"/>
          </a:xfrm>
          <a:prstGeom prst="rect">
            <a:avLst/>
          </a:prstGeom>
          <a:noFill/>
          <a:ln>
            <a:noFill/>
          </a:ln>
        </p:spPr>
        <p:txBody>
          <a:bodyPr anchorCtr="1" anchor="b" bIns="91425" lIns="91425" spcFirstLastPara="1" rIns="91425" wrap="square" tIns="91425">
            <a:noAutofit/>
          </a:bodyPr>
          <a:lstStyle>
            <a:lvl1pPr indent="-228600" lvl="0" marL="457200" marR="0" rtl="0" algn="l">
              <a:spcBef>
                <a:spcPts val="400"/>
              </a:spcBef>
              <a:spcAft>
                <a:spcPts val="0"/>
              </a:spcAft>
              <a:buClr>
                <a:srgbClr val="888888"/>
              </a:buClr>
              <a:buSzPts val="32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2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24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9pPr>
          </a:lstStyle>
          <a:p/>
        </p:txBody>
      </p:sp>
      <p:sp>
        <p:nvSpPr>
          <p:cNvPr id="326" name="Google Shape;326;p52"/>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27" name="Google Shape;327;p52"/>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28" name="Google Shape;328;p52"/>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2" Type="http://schemas.openxmlformats.org/officeDocument/2006/relationships/theme" Target="../theme/theme2.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2" Type="http://schemas.openxmlformats.org/officeDocument/2006/relationships/theme" Target="../theme/theme3.xml"/><Relationship Id="rId9" Type="http://schemas.openxmlformats.org/officeDocument/2006/relationships/slideLayout" Target="../slideLayouts/slideLayout42.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524598" y="1122800"/>
            <a:ext cx="9147573" cy="2388532"/>
          </a:xfrm>
          <a:prstGeom prst="rect">
            <a:avLst/>
          </a:prstGeom>
          <a:noFill/>
          <a:ln>
            <a:noFill/>
          </a:ln>
        </p:spPr>
        <p:txBody>
          <a:bodyPr anchorCtr="1" anchor="b"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7" name="Google Shape;7;p1"/>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9" name="Shape 79"/>
        <p:cNvGrpSpPr/>
        <p:nvPr/>
      </p:nvGrpSpPr>
      <p:grpSpPr>
        <a:xfrm>
          <a:off x="0" y="0"/>
          <a:ext cx="0" cy="0"/>
          <a:chOff x="0" y="0"/>
          <a:chExt cx="0" cy="0"/>
        </a:xfrm>
      </p:grpSpPr>
      <p:sp>
        <p:nvSpPr>
          <p:cNvPr id="80" name="Google Shape;80;p13"/>
          <p:cNvSpPr txBox="1"/>
          <p:nvPr>
            <p:ph type="title"/>
          </p:nvPr>
        </p:nvSpPr>
        <p:spPr>
          <a:xfrm>
            <a:off x="838531" y="365272"/>
            <a:ext cx="10519708" cy="1326078"/>
          </a:xfrm>
          <a:prstGeom prst="rect">
            <a:avLst/>
          </a:prstGeom>
          <a:noFill/>
          <a:ln>
            <a:noFill/>
          </a:ln>
        </p:spPr>
        <p:txBody>
          <a:bodyPr anchorCtr="1"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81" name="Google Shape;81;p13"/>
          <p:cNvSpPr txBox="1"/>
          <p:nvPr>
            <p:ph idx="1" type="body"/>
          </p:nvPr>
        </p:nvSpPr>
        <p:spPr>
          <a:xfrm>
            <a:off x="838531" y="1826340"/>
            <a:ext cx="10519708" cy="4353037"/>
          </a:xfrm>
          <a:prstGeom prst="rect">
            <a:avLst/>
          </a:prstGeom>
          <a:noFill/>
          <a:ln>
            <a:noFill/>
          </a:ln>
        </p:spPr>
        <p:txBody>
          <a:bodyPr anchorCtr="1"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2" name="Google Shape;82;p13"/>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3" name="Google Shape;83;p13"/>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4" name="Google Shape;84;p13"/>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4" name="Shape 154"/>
        <p:cNvGrpSpPr/>
        <p:nvPr/>
      </p:nvGrpSpPr>
      <p:grpSpPr>
        <a:xfrm>
          <a:off x="0" y="0"/>
          <a:ext cx="0" cy="0"/>
          <a:chOff x="0" y="0"/>
          <a:chExt cx="0" cy="0"/>
        </a:xfrm>
      </p:grpSpPr>
      <p:sp>
        <p:nvSpPr>
          <p:cNvPr id="155" name="Google Shape;155;p25"/>
          <p:cNvSpPr txBox="1"/>
          <p:nvPr>
            <p:ph type="title"/>
          </p:nvPr>
        </p:nvSpPr>
        <p:spPr>
          <a:xfrm>
            <a:off x="838531" y="365272"/>
            <a:ext cx="10519708" cy="1326078"/>
          </a:xfrm>
          <a:prstGeom prst="rect">
            <a:avLst/>
          </a:prstGeom>
          <a:noFill/>
          <a:ln>
            <a:noFill/>
          </a:ln>
        </p:spPr>
        <p:txBody>
          <a:bodyPr anchorCtr="1"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56" name="Google Shape;156;p25"/>
          <p:cNvSpPr txBox="1"/>
          <p:nvPr>
            <p:ph idx="1" type="body"/>
          </p:nvPr>
        </p:nvSpPr>
        <p:spPr>
          <a:xfrm>
            <a:off x="838531" y="1826340"/>
            <a:ext cx="10519708" cy="4353037"/>
          </a:xfrm>
          <a:prstGeom prst="rect">
            <a:avLst/>
          </a:prstGeom>
          <a:noFill/>
          <a:ln>
            <a:noFill/>
          </a:ln>
        </p:spPr>
        <p:txBody>
          <a:bodyPr anchorCtr="1"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57" name="Google Shape;157;p25"/>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8" name="Google Shape;158;p25"/>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9" name="Google Shape;159;p25"/>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29" name="Shape 229"/>
        <p:cNvGrpSpPr/>
        <p:nvPr/>
      </p:nvGrpSpPr>
      <p:grpSpPr>
        <a:xfrm>
          <a:off x="0" y="0"/>
          <a:ext cx="0" cy="0"/>
          <a:chOff x="0" y="0"/>
          <a:chExt cx="0" cy="0"/>
        </a:xfrm>
      </p:grpSpPr>
      <p:sp>
        <p:nvSpPr>
          <p:cNvPr id="230" name="Google Shape;230;p37"/>
          <p:cNvSpPr txBox="1"/>
          <p:nvPr>
            <p:ph type="title"/>
          </p:nvPr>
        </p:nvSpPr>
        <p:spPr>
          <a:xfrm>
            <a:off x="832173" y="1710404"/>
            <a:ext cx="10519708" cy="2853851"/>
          </a:xfrm>
          <a:prstGeom prst="rect">
            <a:avLst/>
          </a:prstGeom>
          <a:noFill/>
          <a:ln>
            <a:noFill/>
          </a:ln>
        </p:spPr>
        <p:txBody>
          <a:bodyPr anchorCtr="1" anchor="b"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31" name="Google Shape;231;p37"/>
          <p:cNvSpPr txBox="1"/>
          <p:nvPr>
            <p:ph idx="1" type="body"/>
          </p:nvPr>
        </p:nvSpPr>
        <p:spPr>
          <a:xfrm>
            <a:off x="832173" y="4591258"/>
            <a:ext cx="10519708" cy="1500769"/>
          </a:xfrm>
          <a:prstGeom prst="rect">
            <a:avLst/>
          </a:prstGeom>
          <a:noFill/>
          <a:ln>
            <a:noFill/>
          </a:ln>
        </p:spPr>
        <p:txBody>
          <a:bodyPr anchorCtr="1"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32" name="Google Shape;232;p37"/>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3" name="Google Shape;233;p37"/>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4" name="Google Shape;234;p37"/>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04" name="Shape 304"/>
        <p:cNvGrpSpPr/>
        <p:nvPr/>
      </p:nvGrpSpPr>
      <p:grpSpPr>
        <a:xfrm>
          <a:off x="0" y="0"/>
          <a:ext cx="0" cy="0"/>
          <a:chOff x="0" y="0"/>
          <a:chExt cx="0" cy="0"/>
        </a:xfrm>
      </p:grpSpPr>
      <p:sp>
        <p:nvSpPr>
          <p:cNvPr id="305" name="Google Shape;305;p49"/>
          <p:cNvSpPr txBox="1"/>
          <p:nvPr>
            <p:ph type="title"/>
          </p:nvPr>
        </p:nvSpPr>
        <p:spPr>
          <a:xfrm>
            <a:off x="838531" y="365272"/>
            <a:ext cx="10519708" cy="1326078"/>
          </a:xfrm>
          <a:prstGeom prst="rect">
            <a:avLst/>
          </a:prstGeom>
          <a:noFill/>
          <a:ln>
            <a:noFill/>
          </a:ln>
        </p:spPr>
        <p:txBody>
          <a:bodyPr anchorCtr="1"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06" name="Google Shape;306;p49"/>
          <p:cNvSpPr txBox="1"/>
          <p:nvPr>
            <p:ph idx="1" type="body"/>
          </p:nvPr>
        </p:nvSpPr>
        <p:spPr>
          <a:xfrm>
            <a:off x="838530" y="1826340"/>
            <a:ext cx="5183627" cy="4353037"/>
          </a:xfrm>
          <a:prstGeom prst="rect">
            <a:avLst/>
          </a:prstGeom>
          <a:noFill/>
          <a:ln>
            <a:noFill/>
          </a:ln>
        </p:spPr>
        <p:txBody>
          <a:bodyPr anchorCtr="1"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07" name="Google Shape;307;p49"/>
          <p:cNvSpPr txBox="1"/>
          <p:nvPr>
            <p:ph idx="2" type="body"/>
          </p:nvPr>
        </p:nvSpPr>
        <p:spPr>
          <a:xfrm>
            <a:off x="6174611" y="1826340"/>
            <a:ext cx="5183627" cy="4353037"/>
          </a:xfrm>
          <a:prstGeom prst="rect">
            <a:avLst/>
          </a:prstGeom>
          <a:noFill/>
          <a:ln>
            <a:noFill/>
          </a:ln>
        </p:spPr>
        <p:txBody>
          <a:bodyPr anchorCtr="1"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08" name="Google Shape;308;p49"/>
          <p:cNvSpPr txBox="1"/>
          <p:nvPr>
            <p:ph idx="10" type="dt"/>
          </p:nvPr>
        </p:nvSpPr>
        <p:spPr>
          <a:xfrm>
            <a:off x="838531" y="6358835"/>
            <a:ext cx="2744272"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9" name="Google Shape;309;p49"/>
          <p:cNvSpPr txBox="1"/>
          <p:nvPr>
            <p:ph idx="11" type="ftr"/>
          </p:nvPr>
        </p:nvSpPr>
        <p:spPr>
          <a:xfrm>
            <a:off x="4040181" y="6358835"/>
            <a:ext cx="4116408" cy="365272"/>
          </a:xfrm>
          <a:prstGeom prst="rect">
            <a:avLst/>
          </a:prstGeom>
          <a:noFill/>
          <a:ln>
            <a:noFill/>
          </a:ln>
        </p:spPr>
        <p:txBody>
          <a:bodyPr anchorCtr="1" anchor="ctr"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0" name="Google Shape;310;p49"/>
          <p:cNvSpPr txBox="1"/>
          <p:nvPr>
            <p:ph idx="12" type="sldNum"/>
          </p:nvPr>
        </p:nvSpPr>
        <p:spPr>
          <a:xfrm>
            <a:off x="8613967" y="6358835"/>
            <a:ext cx="2744272" cy="365272"/>
          </a:xfrm>
          <a:prstGeom prst="rect">
            <a:avLst/>
          </a:prstGeom>
          <a:noFill/>
          <a:ln>
            <a:noFill/>
          </a:ln>
        </p:spPr>
        <p:txBody>
          <a:bodyPr anchorCtr="1" anchor="ctr" bIns="45725" lIns="91475" spcFirstLastPara="1" rIns="91475" wrap="square" tIns="45725">
            <a:noAutofit/>
          </a:bodyPr>
          <a:lstStyle>
            <a:lvl1pPr indent="0" lvl="0"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92" r:id="rId1"/>
    <p:sldLayoutId id="2147483693" r:id="rId2"/>
    <p:sldLayoutId id="2147483694"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comments" Target="../comments/comment1.xml"/><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2.png"/><Relationship Id="rId8"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48235"/>
        </a:solidFill>
      </p:bgPr>
    </p:bg>
    <p:spTree>
      <p:nvGrpSpPr>
        <p:cNvPr id="332" name="Shape 332"/>
        <p:cNvGrpSpPr/>
        <p:nvPr/>
      </p:nvGrpSpPr>
      <p:grpSpPr>
        <a:xfrm>
          <a:off x="0" y="0"/>
          <a:ext cx="0" cy="0"/>
          <a:chOff x="0" y="0"/>
          <a:chExt cx="0" cy="0"/>
        </a:xfrm>
      </p:grpSpPr>
      <p:sp>
        <p:nvSpPr>
          <p:cNvPr id="333" name="Google Shape;333;p53"/>
          <p:cNvSpPr/>
          <p:nvPr/>
        </p:nvSpPr>
        <p:spPr>
          <a:xfrm>
            <a:off x="9857854" y="0"/>
            <a:ext cx="2338906" cy="2281514"/>
          </a:xfrm>
          <a:custGeom>
            <a:rect b="b" l="l" r="r" t="t"/>
            <a:pathLst>
              <a:path extrusionOk="0" h="120000" w="120000">
                <a:moveTo>
                  <a:pt x="0" y="0"/>
                </a:moveTo>
                <a:lnTo>
                  <a:pt x="120000" y="0"/>
                </a:lnTo>
                <a:lnTo>
                  <a:pt x="120000" y="120000"/>
                </a:lnTo>
                <a:lnTo>
                  <a:pt x="0" y="120000"/>
                </a:lnTo>
                <a:close/>
              </a:path>
            </a:pathLst>
          </a:custGeom>
          <a:solidFill>
            <a:srgbClr val="A5A5A5"/>
          </a:solidFill>
          <a:ln cap="flat" cmpd="sng" w="12700">
            <a:solidFill>
              <a:srgbClr val="787878"/>
            </a:solidFill>
            <a:prstDash val="solid"/>
            <a:round/>
            <a:headEnd len="sm" w="sm" type="none"/>
            <a:tailEnd len="sm" w="sm" type="none"/>
          </a:ln>
        </p:spPr>
        <p:txBody>
          <a:bodyPr anchorCtr="1" anchor="ctr" bIns="45725" lIns="91475" spcFirstLastPara="1" rIns="91475" wrap="square" tIns="45725">
            <a:noAutofit/>
          </a:bodyPr>
          <a:lstStyle/>
          <a:p>
            <a:pPr indent="0" lvl="0" marL="0" marR="0" rtl="0" algn="ctr">
              <a:lnSpc>
                <a:spcPct val="100000"/>
              </a:lnSpc>
              <a:spcBef>
                <a:spcPts val="0"/>
              </a:spcBef>
              <a:spcAft>
                <a:spcPts val="0"/>
              </a:spcAft>
              <a:buNone/>
            </a:pPr>
            <a:r>
              <a:rPr b="0" i="0" lang="en-US" sz="1800" u="none" cap="none" strike="noStrike">
                <a:solidFill>
                  <a:srgbClr val="FFFFFF"/>
                </a:solidFill>
                <a:latin typeface="Calibri"/>
                <a:ea typeface="Calibri"/>
                <a:cs typeface="Calibri"/>
                <a:sym typeface="Calibri"/>
              </a:rPr>
              <a:t>KNOP!!</a:t>
            </a:r>
            <a:endParaRPr b="0" i="0" sz="1800" u="none" cap="none" strike="noStrike">
              <a:solidFill>
                <a:srgbClr val="FFFFFF"/>
              </a:solidFill>
              <a:latin typeface="Calibri"/>
              <a:ea typeface="Calibri"/>
              <a:cs typeface="Calibri"/>
              <a:sym typeface="Calibri"/>
            </a:endParaRPr>
          </a:p>
        </p:txBody>
      </p:sp>
      <p:sp>
        <p:nvSpPr>
          <p:cNvPr id="334" name="Google Shape;334;p53"/>
          <p:cNvSpPr/>
          <p:nvPr/>
        </p:nvSpPr>
        <p:spPr>
          <a:xfrm>
            <a:off x="2238466" y="0"/>
            <a:ext cx="7807719" cy="2281514"/>
          </a:xfrm>
          <a:custGeom>
            <a:rect b="b" l="l" r="r" t="t"/>
            <a:pathLst>
              <a:path extrusionOk="0" h="120000" w="120000">
                <a:moveTo>
                  <a:pt x="0" y="0"/>
                </a:moveTo>
                <a:lnTo>
                  <a:pt x="120000" y="0"/>
                </a:lnTo>
                <a:lnTo>
                  <a:pt x="120000" y="120000"/>
                </a:lnTo>
                <a:lnTo>
                  <a:pt x="0" y="120000"/>
                </a:lnTo>
                <a:close/>
              </a:path>
            </a:pathLst>
          </a:custGeom>
          <a:solidFill>
            <a:srgbClr val="7F6000"/>
          </a:solidFill>
          <a:ln cap="flat" cmpd="sng" w="12700">
            <a:solidFill>
              <a:srgbClr val="787878"/>
            </a:solidFill>
            <a:prstDash val="solid"/>
            <a:round/>
            <a:headEnd len="sm" w="sm" type="none"/>
            <a:tailEnd len="sm" w="sm" type="none"/>
          </a:ln>
        </p:spPr>
        <p:txBody>
          <a:bodyPr anchorCtr="1" anchor="ctr" bIns="45725" lIns="91475" spcFirstLastPara="1" rIns="91475" wrap="square" tIns="45725">
            <a:noAutofit/>
          </a:bodyPr>
          <a:lstStyle/>
          <a:p>
            <a:pPr indent="0" lvl="0" marL="0" marR="0" rtl="0" algn="ctr">
              <a:lnSpc>
                <a:spcPct val="100000"/>
              </a:lnSpc>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335" name="Google Shape;335;p53"/>
          <p:cNvSpPr/>
          <p:nvPr/>
        </p:nvSpPr>
        <p:spPr>
          <a:xfrm>
            <a:off x="2431278" y="260075"/>
            <a:ext cx="1678845" cy="1547916"/>
          </a:xfrm>
          <a:custGeom>
            <a:rect b="b" l="l" r="r" t="t"/>
            <a:pathLst>
              <a:path extrusionOk="0" h="120000" w="120000">
                <a:moveTo>
                  <a:pt x="0" y="0"/>
                </a:moveTo>
                <a:lnTo>
                  <a:pt x="120000" y="0"/>
                </a:lnTo>
                <a:lnTo>
                  <a:pt x="120000" y="120000"/>
                </a:lnTo>
                <a:lnTo>
                  <a:pt x="0" y="120000"/>
                </a:lnTo>
                <a:close/>
              </a:path>
            </a:pathLst>
          </a:custGeom>
          <a:solidFill>
            <a:srgbClr val="FFC000"/>
          </a:solidFill>
          <a:ln cap="flat" cmpd="sng" w="12700">
            <a:solidFill>
              <a:srgbClr val="BC8C00"/>
            </a:solidFill>
            <a:prstDash val="solid"/>
            <a:round/>
            <a:headEnd len="sm" w="sm" type="none"/>
            <a:tailEnd len="sm" w="sm" type="none"/>
          </a:ln>
        </p:spPr>
        <p:txBody>
          <a:bodyPr anchorCtr="1" anchor="ctr" bIns="45725" lIns="91475" spcFirstLastPara="1" rIns="91475" wrap="square" tIns="45725">
            <a:noAutofit/>
          </a:bodyPr>
          <a:lstStyle/>
          <a:p>
            <a:pPr indent="0" lvl="0" marL="0" marR="0" rtl="0" algn="ctr">
              <a:lnSpc>
                <a:spcPct val="100000"/>
              </a:lnSpc>
              <a:spcBef>
                <a:spcPts val="0"/>
              </a:spcBef>
              <a:spcAft>
                <a:spcPts val="0"/>
              </a:spcAft>
              <a:buNone/>
            </a:pPr>
            <a:r>
              <a:rPr b="0" i="0" lang="en-US" sz="1800" u="none" cap="none" strike="noStrike">
                <a:solidFill>
                  <a:srgbClr val="FFFFFF"/>
                </a:solidFill>
                <a:latin typeface="Calibri"/>
                <a:ea typeface="Calibri"/>
                <a:cs typeface="Calibri"/>
                <a:sym typeface="Calibri"/>
              </a:rPr>
              <a:t>Tools/ Fighting equipment</a:t>
            </a:r>
            <a:endParaRPr b="0" i="0" sz="1800" u="none" cap="none" strike="noStrike">
              <a:solidFill>
                <a:srgbClr val="FFFFFF"/>
              </a:solidFill>
              <a:latin typeface="Calibri"/>
              <a:ea typeface="Calibri"/>
              <a:cs typeface="Calibri"/>
              <a:sym typeface="Calibri"/>
            </a:endParaRPr>
          </a:p>
        </p:txBody>
      </p:sp>
      <p:sp>
        <p:nvSpPr>
          <p:cNvPr id="336" name="Google Shape;336;p53"/>
          <p:cNvSpPr/>
          <p:nvPr/>
        </p:nvSpPr>
        <p:spPr>
          <a:xfrm>
            <a:off x="4382767" y="1370343"/>
            <a:ext cx="1529977" cy="1171246"/>
          </a:xfrm>
          <a:custGeom>
            <a:rect b="b" l="l" r="r" t="t"/>
            <a:pathLst>
              <a:path extrusionOk="0" h="120000" w="120000">
                <a:moveTo>
                  <a:pt x="0" y="0"/>
                </a:moveTo>
                <a:lnTo>
                  <a:pt x="120000" y="0"/>
                </a:lnTo>
                <a:lnTo>
                  <a:pt x="120000" y="120000"/>
                </a:lnTo>
                <a:lnTo>
                  <a:pt x="0" y="120000"/>
                </a:lnTo>
                <a:close/>
              </a:path>
            </a:pathLst>
          </a:custGeom>
          <a:solidFill>
            <a:srgbClr val="ED7D31"/>
          </a:solidFill>
          <a:ln cap="flat" cmpd="sng" w="12700">
            <a:solidFill>
              <a:srgbClr val="AE5A21"/>
            </a:solidFill>
            <a:prstDash val="solid"/>
            <a:round/>
            <a:headEnd len="sm" w="sm" type="none"/>
            <a:tailEnd len="sm" w="sm" type="none"/>
          </a:ln>
        </p:spPr>
        <p:txBody>
          <a:bodyPr anchorCtr="1" anchor="ctr" bIns="45725" lIns="91475" spcFirstLastPara="1" rIns="91475" wrap="square" tIns="45725">
            <a:noAutofit/>
          </a:bodyPr>
          <a:lstStyle/>
          <a:p>
            <a:pPr indent="0" lvl="0" marL="0" marR="0" rtl="0" algn="ctr">
              <a:lnSpc>
                <a:spcPct val="100000"/>
              </a:lnSpc>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337" name="Google Shape;337;p53"/>
          <p:cNvSpPr/>
          <p:nvPr/>
        </p:nvSpPr>
        <p:spPr>
          <a:xfrm>
            <a:off x="4247346" y="260075"/>
            <a:ext cx="1800819" cy="1547916"/>
          </a:xfrm>
          <a:custGeom>
            <a:rect b="b" l="l" r="r" t="t"/>
            <a:pathLst>
              <a:path extrusionOk="0" h="120000" w="120000">
                <a:moveTo>
                  <a:pt x="0" y="0"/>
                </a:moveTo>
                <a:lnTo>
                  <a:pt x="120000" y="0"/>
                </a:lnTo>
                <a:lnTo>
                  <a:pt x="120000" y="120000"/>
                </a:lnTo>
                <a:lnTo>
                  <a:pt x="0" y="120000"/>
                </a:lnTo>
                <a:close/>
              </a:path>
            </a:pathLst>
          </a:custGeom>
          <a:solidFill>
            <a:srgbClr val="ED7D31"/>
          </a:solidFill>
          <a:ln cap="flat" cmpd="sng" w="12700">
            <a:solidFill>
              <a:srgbClr val="AE5A21"/>
            </a:solidFill>
            <a:prstDash val="solid"/>
            <a:round/>
            <a:headEnd len="sm" w="sm" type="none"/>
            <a:tailEnd len="sm" w="sm" type="none"/>
          </a:ln>
        </p:spPr>
        <p:txBody>
          <a:bodyPr anchorCtr="1" anchor="ctr" bIns="45725" lIns="91475" spcFirstLastPara="1" rIns="91475" wrap="square" tIns="45725">
            <a:noAutofit/>
          </a:bodyPr>
          <a:lstStyle/>
          <a:p>
            <a:pPr indent="0" lvl="0" marL="0" marR="0" rtl="0" algn="ctr">
              <a:lnSpc>
                <a:spcPct val="100000"/>
              </a:lnSpc>
              <a:spcBef>
                <a:spcPts val="0"/>
              </a:spcBef>
              <a:spcAft>
                <a:spcPts val="0"/>
              </a:spcAft>
              <a:buNone/>
            </a:pPr>
            <a:r>
              <a:rPr b="0" i="0" lang="en-US" sz="1800" u="none" cap="none" strike="noStrike">
                <a:solidFill>
                  <a:srgbClr val="FFFFFF"/>
                </a:solidFill>
                <a:latin typeface="Calibri"/>
                <a:ea typeface="Calibri"/>
                <a:cs typeface="Calibri"/>
                <a:sym typeface="Calibri"/>
              </a:rPr>
              <a:t>Armour</a:t>
            </a:r>
            <a:endParaRPr b="0" i="0" sz="1800" u="none" cap="none" strike="noStrike">
              <a:solidFill>
                <a:srgbClr val="FFFFFF"/>
              </a:solidFill>
              <a:latin typeface="Calibri"/>
              <a:ea typeface="Calibri"/>
              <a:cs typeface="Calibri"/>
              <a:sym typeface="Calibri"/>
            </a:endParaRPr>
          </a:p>
        </p:txBody>
      </p:sp>
      <p:sp>
        <p:nvSpPr>
          <p:cNvPr id="338" name="Google Shape;338;p53"/>
          <p:cNvSpPr/>
          <p:nvPr/>
        </p:nvSpPr>
        <p:spPr>
          <a:xfrm>
            <a:off x="6185378" y="260075"/>
            <a:ext cx="1800819" cy="1547916"/>
          </a:xfrm>
          <a:custGeom>
            <a:rect b="b" l="l" r="r" t="t"/>
            <a:pathLst>
              <a:path extrusionOk="0" h="120000" w="120000">
                <a:moveTo>
                  <a:pt x="0" y="0"/>
                </a:moveTo>
                <a:lnTo>
                  <a:pt x="120000" y="0"/>
                </a:lnTo>
                <a:lnTo>
                  <a:pt x="120000" y="120000"/>
                </a:lnTo>
                <a:lnTo>
                  <a:pt x="0" y="120000"/>
                </a:lnTo>
                <a:close/>
              </a:path>
            </a:pathLst>
          </a:custGeom>
          <a:solidFill>
            <a:srgbClr val="FFC000"/>
          </a:solidFill>
          <a:ln cap="flat" cmpd="sng" w="12700">
            <a:solidFill>
              <a:srgbClr val="BC8C00"/>
            </a:solidFill>
            <a:prstDash val="solid"/>
            <a:round/>
            <a:headEnd len="sm" w="sm" type="none"/>
            <a:tailEnd len="sm" w="sm" type="none"/>
          </a:ln>
        </p:spPr>
        <p:txBody>
          <a:bodyPr anchorCtr="1" anchor="ctr" bIns="45725" lIns="91475" spcFirstLastPara="1" rIns="91475" wrap="square" tIns="45725">
            <a:noAutofit/>
          </a:bodyPr>
          <a:lstStyle/>
          <a:p>
            <a:pPr indent="0" lvl="0" marL="0" marR="0" rtl="0" algn="ctr">
              <a:lnSpc>
                <a:spcPct val="100000"/>
              </a:lnSpc>
              <a:spcBef>
                <a:spcPts val="0"/>
              </a:spcBef>
              <a:spcAft>
                <a:spcPts val="0"/>
              </a:spcAft>
              <a:buNone/>
            </a:pPr>
            <a:r>
              <a:rPr b="0" i="0" lang="en-US" sz="1800" u="none" cap="none" strike="noStrike">
                <a:solidFill>
                  <a:srgbClr val="FFFFFF"/>
                </a:solidFill>
                <a:latin typeface="Calibri"/>
                <a:ea typeface="Calibri"/>
                <a:cs typeface="Calibri"/>
                <a:sym typeface="Calibri"/>
              </a:rPr>
              <a:t>Magic</a:t>
            </a:r>
            <a:endParaRPr b="0" i="0" sz="1800" u="none" cap="none" strike="noStrike">
              <a:solidFill>
                <a:srgbClr val="FFFFFF"/>
              </a:solidFill>
              <a:latin typeface="Calibri"/>
              <a:ea typeface="Calibri"/>
              <a:cs typeface="Calibri"/>
              <a:sym typeface="Calibri"/>
            </a:endParaRPr>
          </a:p>
        </p:txBody>
      </p:sp>
      <p:sp>
        <p:nvSpPr>
          <p:cNvPr id="339" name="Google Shape;339;p53"/>
          <p:cNvSpPr/>
          <p:nvPr/>
        </p:nvSpPr>
        <p:spPr>
          <a:xfrm>
            <a:off x="8123401" y="260075"/>
            <a:ext cx="1800819" cy="1547916"/>
          </a:xfrm>
          <a:custGeom>
            <a:rect b="b" l="l" r="r" t="t"/>
            <a:pathLst>
              <a:path extrusionOk="0" h="120000" w="120000">
                <a:moveTo>
                  <a:pt x="0" y="0"/>
                </a:moveTo>
                <a:lnTo>
                  <a:pt x="120000" y="0"/>
                </a:lnTo>
                <a:lnTo>
                  <a:pt x="120000" y="120000"/>
                </a:lnTo>
                <a:lnTo>
                  <a:pt x="0" y="120000"/>
                </a:lnTo>
                <a:close/>
              </a:path>
            </a:pathLst>
          </a:custGeom>
          <a:solidFill>
            <a:srgbClr val="FFC000"/>
          </a:solidFill>
          <a:ln cap="flat" cmpd="sng" w="12700">
            <a:solidFill>
              <a:srgbClr val="BC8C00"/>
            </a:solidFill>
            <a:prstDash val="solid"/>
            <a:round/>
            <a:headEnd len="sm" w="sm" type="none"/>
            <a:tailEnd len="sm" w="sm" type="none"/>
          </a:ln>
        </p:spPr>
        <p:txBody>
          <a:bodyPr anchorCtr="1" anchor="ctr" bIns="45725" lIns="91475" spcFirstLastPara="1" rIns="91475" wrap="square" tIns="45725">
            <a:noAutofit/>
          </a:bodyPr>
          <a:lstStyle/>
          <a:p>
            <a:pPr indent="0" lvl="0" marL="0" marR="0" rtl="0" algn="ctr">
              <a:lnSpc>
                <a:spcPct val="100000"/>
              </a:lnSpc>
              <a:spcBef>
                <a:spcPts val="0"/>
              </a:spcBef>
              <a:spcAft>
                <a:spcPts val="0"/>
              </a:spcAft>
              <a:buNone/>
            </a:pPr>
            <a:r>
              <a:rPr b="0" i="0" lang="en-US" sz="1800" u="none" cap="none" strike="noStrike">
                <a:solidFill>
                  <a:srgbClr val="FFFFFF"/>
                </a:solidFill>
                <a:latin typeface="Calibri"/>
                <a:ea typeface="Calibri"/>
                <a:cs typeface="Calibri"/>
                <a:sym typeface="Calibri"/>
              </a:rPr>
              <a:t>Food/Potions</a:t>
            </a:r>
            <a:endParaRPr b="0" i="0" sz="1800" u="none" cap="none" strike="noStrike">
              <a:solidFill>
                <a:srgbClr val="FFFFFF"/>
              </a:solidFill>
              <a:latin typeface="Calibri"/>
              <a:ea typeface="Calibri"/>
              <a:cs typeface="Calibri"/>
              <a:sym typeface="Calibri"/>
            </a:endParaRPr>
          </a:p>
        </p:txBody>
      </p:sp>
      <p:sp>
        <p:nvSpPr>
          <p:cNvPr id="340" name="Google Shape;340;p53"/>
          <p:cNvSpPr/>
          <p:nvPr/>
        </p:nvSpPr>
        <p:spPr>
          <a:xfrm>
            <a:off x="2431278" y="2068065"/>
            <a:ext cx="9643518" cy="4668848"/>
          </a:xfrm>
          <a:custGeom>
            <a:rect b="b" l="l" r="r" t="t"/>
            <a:pathLst>
              <a:path extrusionOk="0" h="120000" w="120000">
                <a:moveTo>
                  <a:pt x="0" y="0"/>
                </a:moveTo>
                <a:lnTo>
                  <a:pt x="120000" y="0"/>
                </a:lnTo>
                <a:lnTo>
                  <a:pt x="120000" y="120000"/>
                </a:lnTo>
                <a:lnTo>
                  <a:pt x="0" y="120000"/>
                </a:lnTo>
                <a:close/>
              </a:path>
            </a:pathLst>
          </a:custGeom>
          <a:solidFill>
            <a:srgbClr val="ED7D31"/>
          </a:solidFill>
          <a:ln cap="flat" cmpd="sng" w="12700">
            <a:solidFill>
              <a:srgbClr val="AE5A21"/>
            </a:solidFill>
            <a:prstDash val="solid"/>
            <a:round/>
            <a:headEnd len="sm" w="sm" type="none"/>
            <a:tailEnd len="sm" w="sm" type="none"/>
          </a:ln>
        </p:spPr>
        <p:txBody>
          <a:bodyPr anchorCtr="1" anchor="ctr" bIns="45725" lIns="91475" spcFirstLastPara="1" rIns="91475" wrap="square" tIns="45725">
            <a:noAutofit/>
          </a:bodyPr>
          <a:lstStyle/>
          <a:p>
            <a:pPr indent="0" lvl="0" marL="0" marR="0" rtl="0" algn="ctr">
              <a:lnSpc>
                <a:spcPct val="100000"/>
              </a:lnSpc>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id="341" name="Google Shape;341;p53"/>
          <p:cNvPicPr preferRelativeResize="0"/>
          <p:nvPr/>
        </p:nvPicPr>
        <p:blipFill rotWithShape="1">
          <a:blip r:embed="rId4">
            <a:alphaModFix/>
          </a:blip>
          <a:srcRect b="0" l="0" r="0" t="0"/>
          <a:stretch/>
        </p:blipFill>
        <p:spPr>
          <a:xfrm>
            <a:off x="2476248" y="2068065"/>
            <a:ext cx="7068220" cy="4559571"/>
          </a:xfrm>
          <a:prstGeom prst="rect">
            <a:avLst/>
          </a:prstGeom>
          <a:noFill/>
          <a:ln>
            <a:noFill/>
          </a:ln>
        </p:spPr>
      </p:pic>
      <p:pic>
        <p:nvPicPr>
          <p:cNvPr id="342" name="Google Shape;342;p53"/>
          <p:cNvPicPr preferRelativeResize="0"/>
          <p:nvPr/>
        </p:nvPicPr>
        <p:blipFill rotWithShape="1">
          <a:blip r:embed="rId5">
            <a:alphaModFix/>
          </a:blip>
          <a:srcRect b="0" l="0" r="0" t="0"/>
          <a:stretch/>
        </p:blipFill>
        <p:spPr>
          <a:xfrm>
            <a:off x="10107171" y="2074596"/>
            <a:ext cx="1654229" cy="1654229"/>
          </a:xfrm>
          <a:prstGeom prst="rect">
            <a:avLst/>
          </a:prstGeom>
          <a:noFill/>
          <a:ln>
            <a:noFill/>
          </a:ln>
        </p:spPr>
      </p:pic>
      <p:pic>
        <p:nvPicPr>
          <p:cNvPr id="343" name="Google Shape;343;p53"/>
          <p:cNvPicPr preferRelativeResize="0"/>
          <p:nvPr/>
        </p:nvPicPr>
        <p:blipFill rotWithShape="1">
          <a:blip r:embed="rId5">
            <a:alphaModFix/>
          </a:blip>
          <a:srcRect b="0" l="0" r="0" t="0"/>
          <a:stretch/>
        </p:blipFill>
        <p:spPr>
          <a:xfrm>
            <a:off x="10107171" y="3575374"/>
            <a:ext cx="1654229" cy="1654229"/>
          </a:xfrm>
          <a:prstGeom prst="rect">
            <a:avLst/>
          </a:prstGeom>
          <a:noFill/>
          <a:ln>
            <a:noFill/>
          </a:ln>
        </p:spPr>
      </p:pic>
      <p:pic>
        <p:nvPicPr>
          <p:cNvPr id="344" name="Google Shape;344;p53"/>
          <p:cNvPicPr preferRelativeResize="0"/>
          <p:nvPr/>
        </p:nvPicPr>
        <p:blipFill rotWithShape="1">
          <a:blip r:embed="rId5">
            <a:alphaModFix/>
          </a:blip>
          <a:srcRect b="0" l="0" r="0" t="0"/>
          <a:stretch/>
        </p:blipFill>
        <p:spPr>
          <a:xfrm>
            <a:off x="10107171" y="5089206"/>
            <a:ext cx="1654229" cy="1654229"/>
          </a:xfrm>
          <a:prstGeom prst="rect">
            <a:avLst/>
          </a:prstGeom>
          <a:noFill/>
          <a:ln>
            <a:noFill/>
          </a:ln>
        </p:spPr>
      </p:pic>
      <p:sp>
        <p:nvSpPr>
          <p:cNvPr id="345" name="Google Shape;345;p53"/>
          <p:cNvSpPr/>
          <p:nvPr/>
        </p:nvSpPr>
        <p:spPr>
          <a:xfrm>
            <a:off x="3311" y="0"/>
            <a:ext cx="2338906" cy="2281514"/>
          </a:xfrm>
          <a:custGeom>
            <a:rect b="b" l="l" r="r" t="t"/>
            <a:pathLst>
              <a:path extrusionOk="0" h="120000" w="120000">
                <a:moveTo>
                  <a:pt x="0" y="0"/>
                </a:moveTo>
                <a:lnTo>
                  <a:pt x="120000" y="0"/>
                </a:lnTo>
                <a:lnTo>
                  <a:pt x="120000" y="120000"/>
                </a:lnTo>
                <a:lnTo>
                  <a:pt x="0" y="120000"/>
                </a:lnTo>
                <a:close/>
              </a:path>
            </a:pathLst>
          </a:custGeom>
          <a:solidFill>
            <a:srgbClr val="A5A5A5"/>
          </a:solidFill>
          <a:ln cap="flat" cmpd="sng" w="12700">
            <a:solidFill>
              <a:srgbClr val="787878"/>
            </a:solidFill>
            <a:prstDash val="solid"/>
            <a:round/>
            <a:headEnd len="sm" w="sm" type="none"/>
            <a:tailEnd len="sm" w="sm" type="none"/>
          </a:ln>
        </p:spPr>
        <p:txBody>
          <a:bodyPr anchorCtr="1" anchor="ctr" bIns="45725" lIns="91475" spcFirstLastPara="1" rIns="91475" wrap="square" tIns="45725">
            <a:noAutofit/>
          </a:bodyPr>
          <a:lstStyle/>
          <a:p>
            <a:pPr indent="0" lvl="0" marL="0" marR="0" rtl="0" algn="ctr">
              <a:lnSpc>
                <a:spcPct val="100000"/>
              </a:lnSpc>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346" name="Google Shape;346;p53"/>
          <p:cNvSpPr/>
          <p:nvPr/>
        </p:nvSpPr>
        <p:spPr>
          <a:xfrm>
            <a:off x="3311" y="4579165"/>
            <a:ext cx="2338906" cy="2281514"/>
          </a:xfrm>
          <a:custGeom>
            <a:rect b="b" l="l" r="r" t="t"/>
            <a:pathLst>
              <a:path extrusionOk="0" h="120000" w="120000">
                <a:moveTo>
                  <a:pt x="0" y="0"/>
                </a:moveTo>
                <a:lnTo>
                  <a:pt x="120000" y="0"/>
                </a:lnTo>
                <a:lnTo>
                  <a:pt x="120000" y="120000"/>
                </a:lnTo>
                <a:lnTo>
                  <a:pt x="0" y="120000"/>
                </a:lnTo>
                <a:close/>
              </a:path>
            </a:pathLst>
          </a:custGeom>
          <a:solidFill>
            <a:srgbClr val="A5A5A5"/>
          </a:solidFill>
          <a:ln cap="flat" cmpd="sng" w="12700">
            <a:solidFill>
              <a:srgbClr val="787878"/>
            </a:solidFill>
            <a:prstDash val="solid"/>
            <a:round/>
            <a:headEnd len="sm" w="sm" type="none"/>
            <a:tailEnd len="sm" w="sm" type="none"/>
          </a:ln>
        </p:spPr>
        <p:txBody>
          <a:bodyPr anchorCtr="1" anchor="ctr" bIns="45725" lIns="91475" spcFirstLastPara="1" rIns="91475" wrap="square" tIns="45725">
            <a:noAutofit/>
          </a:bodyPr>
          <a:lstStyle/>
          <a:p>
            <a:pPr indent="0" lvl="0" marL="0" marR="0" rtl="0" algn="ctr">
              <a:lnSpc>
                <a:spcPct val="100000"/>
              </a:lnSpc>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347" name="Google Shape;347;p53"/>
          <p:cNvSpPr/>
          <p:nvPr/>
        </p:nvSpPr>
        <p:spPr>
          <a:xfrm>
            <a:off x="3311" y="2281515"/>
            <a:ext cx="2338906" cy="2281514"/>
          </a:xfrm>
          <a:custGeom>
            <a:rect b="b" l="l" r="r" t="t"/>
            <a:pathLst>
              <a:path extrusionOk="0" h="120000" w="120000">
                <a:moveTo>
                  <a:pt x="0" y="0"/>
                </a:moveTo>
                <a:lnTo>
                  <a:pt x="120000" y="0"/>
                </a:lnTo>
                <a:lnTo>
                  <a:pt x="120000" y="120000"/>
                </a:lnTo>
                <a:lnTo>
                  <a:pt x="0" y="120000"/>
                </a:lnTo>
                <a:close/>
              </a:path>
            </a:pathLst>
          </a:custGeom>
          <a:solidFill>
            <a:srgbClr val="A5A5A5"/>
          </a:solidFill>
          <a:ln cap="flat" cmpd="sng" w="12700">
            <a:solidFill>
              <a:srgbClr val="787878"/>
            </a:solidFill>
            <a:prstDash val="solid"/>
            <a:round/>
            <a:headEnd len="sm" w="sm" type="none"/>
            <a:tailEnd len="sm" w="sm" type="none"/>
          </a:ln>
        </p:spPr>
        <p:txBody>
          <a:bodyPr anchorCtr="1" anchor="ctr" bIns="45725" lIns="91475" spcFirstLastPara="1" rIns="91475" wrap="square" tIns="45725">
            <a:noAutofit/>
          </a:bodyPr>
          <a:lstStyle/>
          <a:p>
            <a:pPr indent="0" lvl="0" marL="0" marR="0" rtl="0" algn="ctr">
              <a:lnSpc>
                <a:spcPct val="100000"/>
              </a:lnSpc>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id="348" name="Google Shape;348;p53"/>
          <p:cNvPicPr preferRelativeResize="0"/>
          <p:nvPr/>
        </p:nvPicPr>
        <p:blipFill rotWithShape="1">
          <a:blip r:embed="rId6">
            <a:alphaModFix/>
          </a:blip>
          <a:srcRect b="0" l="0" r="0" t="0"/>
          <a:stretch/>
        </p:blipFill>
        <p:spPr>
          <a:xfrm>
            <a:off x="82145" y="34075"/>
            <a:ext cx="2231285" cy="2231285"/>
          </a:xfrm>
          <a:prstGeom prst="rect">
            <a:avLst/>
          </a:prstGeom>
          <a:noFill/>
          <a:ln>
            <a:noFill/>
          </a:ln>
        </p:spPr>
      </p:pic>
      <p:pic>
        <p:nvPicPr>
          <p:cNvPr id="349" name="Google Shape;349;p53"/>
          <p:cNvPicPr preferRelativeResize="0"/>
          <p:nvPr/>
        </p:nvPicPr>
        <p:blipFill rotWithShape="1">
          <a:blip r:embed="rId7">
            <a:alphaModFix/>
          </a:blip>
          <a:srcRect b="0" l="0" r="0" t="0"/>
          <a:stretch/>
        </p:blipFill>
        <p:spPr>
          <a:xfrm>
            <a:off x="-85759" y="4579165"/>
            <a:ext cx="2448320" cy="2448320"/>
          </a:xfrm>
          <a:prstGeom prst="rect">
            <a:avLst/>
          </a:prstGeom>
          <a:noFill/>
          <a:ln>
            <a:noFill/>
          </a:ln>
        </p:spPr>
      </p:pic>
      <p:pic>
        <p:nvPicPr>
          <p:cNvPr id="350" name="Google Shape;350;p53"/>
          <p:cNvPicPr preferRelativeResize="0"/>
          <p:nvPr/>
        </p:nvPicPr>
        <p:blipFill rotWithShape="1">
          <a:blip r:embed="rId8">
            <a:alphaModFix/>
          </a:blip>
          <a:srcRect b="0" l="0" r="0" t="0"/>
          <a:stretch/>
        </p:blipFill>
        <p:spPr>
          <a:xfrm>
            <a:off x="152810" y="2364620"/>
            <a:ext cx="2089955" cy="208995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E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ster1-Layout2-obj-Titel-en-object">
  <a:themeElements>
    <a:clrScheme name="Office">
      <a:dk1>
        <a:srgbClr val="000000"/>
      </a:dk1>
      <a:lt1>
        <a:srgbClr val="FFFD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Master1-Layout3-secHead-Sectiekop">
  <a:themeElements>
    <a:clrScheme name="Office">
      <a:dk1>
        <a:srgbClr val="000000"/>
      </a:dk1>
      <a:lt1>
        <a:srgbClr val="FFFD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Master1-Layout1-title-Titeldia">
  <a:themeElements>
    <a:clrScheme name="Office">
      <a:dk1>
        <a:srgbClr val="000000"/>
      </a:dk1>
      <a:lt1>
        <a:srgbClr val="FFFD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Master1-Layout4-twoObj-Inhoud-van-twee">
  <a:themeElements>
    <a:clrScheme name="Office">
      <a:dk1>
        <a:srgbClr val="000000"/>
      </a:dk1>
      <a:lt1>
        <a:srgbClr val="FFFD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